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00" r:id="rId1"/>
  </p:sldMasterIdLst>
  <p:notesMasterIdLst>
    <p:notesMasterId r:id="rId39"/>
  </p:notesMasterIdLst>
  <p:sldIdLst>
    <p:sldId id="256" r:id="rId2"/>
    <p:sldId id="286" r:id="rId3"/>
    <p:sldId id="282" r:id="rId4"/>
    <p:sldId id="257" r:id="rId5"/>
    <p:sldId id="284"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85" r:id="rId20"/>
    <p:sldId id="271" r:id="rId21"/>
    <p:sldId id="272" r:id="rId22"/>
    <p:sldId id="273" r:id="rId23"/>
    <p:sldId id="274" r:id="rId24"/>
    <p:sldId id="275" r:id="rId25"/>
    <p:sldId id="276" r:id="rId26"/>
    <p:sldId id="280" r:id="rId27"/>
    <p:sldId id="281" r:id="rId28"/>
    <p:sldId id="277" r:id="rId29"/>
    <p:sldId id="278" r:id="rId30"/>
    <p:sldId id="279" r:id="rId31"/>
    <p:sldId id="291" r:id="rId32"/>
    <p:sldId id="289" r:id="rId33"/>
    <p:sldId id="287" r:id="rId34"/>
    <p:sldId id="292" r:id="rId35"/>
    <p:sldId id="295" r:id="rId36"/>
    <p:sldId id="293" r:id="rId37"/>
    <p:sldId id="294" r:id="rId38"/>
  </p:sldIdLst>
  <p:sldSz cx="9144000" cy="6858000" type="screen4x3"/>
  <p:notesSz cx="6858000" cy="9144000"/>
  <p:defaultTex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9" d="100"/>
          <a:sy n="69" d="100"/>
        </p:scale>
        <p:origin x="-1416" y="-9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nagłówka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pl-PL"/>
          </a:p>
        </p:txBody>
      </p:sp>
      <p:sp>
        <p:nvSpPr>
          <p:cNvPr id="3" name="Symbol zastępczy daty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CF5B96E-ED75-49DF-8382-8A2320F2FEFD}" type="datetimeFigureOut">
              <a:rPr lang="pl-PL" smtClean="0"/>
              <a:t>2018-06-06</a:t>
            </a:fld>
            <a:endParaRPr lang="pl-PL"/>
          </a:p>
        </p:txBody>
      </p:sp>
      <p:sp>
        <p:nvSpPr>
          <p:cNvPr id="4" name="Symbol zastępczy obrazu slajdu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pl-PL"/>
          </a:p>
        </p:txBody>
      </p:sp>
      <p:sp>
        <p:nvSpPr>
          <p:cNvPr id="5" name="Symbol zastępczy notatek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6" name="Symbol zastępczy stopki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pl-PL"/>
          </a:p>
        </p:txBody>
      </p:sp>
      <p:sp>
        <p:nvSpPr>
          <p:cNvPr id="7" name="Symbol zastępczy numeru slajdu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9C125B4-3218-4795-B69B-ABA3E00E82E0}" type="slidenum">
              <a:rPr lang="pl-PL" smtClean="0"/>
              <a:t>‹#›</a:t>
            </a:fld>
            <a:endParaRPr lang="pl-PL"/>
          </a:p>
        </p:txBody>
      </p:sp>
    </p:spTree>
    <p:extLst>
      <p:ext uri="{BB962C8B-B14F-4D97-AF65-F5344CB8AC3E}">
        <p14:creationId xmlns:p14="http://schemas.microsoft.com/office/powerpoint/2010/main" val="12882901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Slajd tytułowy">
    <p:spTree>
      <p:nvGrpSpPr>
        <p:cNvPr id="1" name=""/>
        <p:cNvGrpSpPr/>
        <p:nvPr/>
      </p:nvGrpSpPr>
      <p:grpSpPr>
        <a:xfrm>
          <a:off x="0" y="0"/>
          <a:ext cx="0" cy="0"/>
          <a:chOff x="0" y="0"/>
          <a:chExt cx="0" cy="0"/>
        </a:xfrm>
      </p:grpSpPr>
      <p:sp>
        <p:nvSpPr>
          <p:cNvPr id="10" name="Trójkąt prostokątny 9"/>
          <p:cNvSpPr/>
          <p:nvPr/>
        </p:nvSpPr>
        <p:spPr>
          <a:xfrm>
            <a:off x="-2" y="4664147"/>
            <a:ext cx="9151089"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9" name="Tytuł 8"/>
          <p:cNvSpPr>
            <a:spLocks noGrp="1"/>
          </p:cNvSpPr>
          <p:nvPr>
            <p:ph type="ctrTitle"/>
          </p:nvPr>
        </p:nvSpPr>
        <p:spPr>
          <a:xfrm>
            <a:off x="685800" y="1752601"/>
            <a:ext cx="77724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pl-PL" smtClean="0"/>
              <a:t>Kliknij, aby edytować styl</a:t>
            </a:r>
            <a:endParaRPr kumimoji="0" lang="en-US"/>
          </a:p>
        </p:txBody>
      </p:sp>
      <p:sp>
        <p:nvSpPr>
          <p:cNvPr id="17" name="Podtytuł 16"/>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pl-PL" smtClean="0"/>
              <a:t>Kliknij, aby edytować styl wzorca podtytułu</a:t>
            </a:r>
            <a:endParaRPr kumimoji="0" lang="en-US"/>
          </a:p>
        </p:txBody>
      </p:sp>
      <p:grpSp>
        <p:nvGrpSpPr>
          <p:cNvPr id="2" name="Grupa 1"/>
          <p:cNvGrpSpPr/>
          <p:nvPr/>
        </p:nvGrpSpPr>
        <p:grpSpPr>
          <a:xfrm>
            <a:off x="-3765" y="4953000"/>
            <a:ext cx="9147765" cy="1912088"/>
            <a:chOff x="-3765" y="4832896"/>
            <a:chExt cx="9147765" cy="2032192"/>
          </a:xfrm>
        </p:grpSpPr>
        <p:sp>
          <p:nvSpPr>
            <p:cNvPr id="7" name="Dowolny kształt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8" name="Dowolny kształt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1" name="Dowolny kształt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2" name="Łącznik prostoliniowy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Symbol zastępczy daty 29"/>
          <p:cNvSpPr>
            <a:spLocks noGrp="1"/>
          </p:cNvSpPr>
          <p:nvPr>
            <p:ph type="dt" sz="half" idx="10"/>
          </p:nvPr>
        </p:nvSpPr>
        <p:spPr/>
        <p:txBody>
          <a:bodyPr/>
          <a:lstStyle>
            <a:lvl1pPr>
              <a:defRPr>
                <a:solidFill>
                  <a:srgbClr val="FFFFFF"/>
                </a:solidFill>
              </a:defRPr>
            </a:lvl1pPr>
            <a:extLst/>
          </a:lstStyle>
          <a:p>
            <a:fld id="{66221E02-25CB-4963-84BC-0813985E7D90}" type="datetimeFigureOut">
              <a:rPr lang="pl-PL" smtClean="0"/>
              <a:pPr/>
              <a:t>2018-06-06</a:t>
            </a:fld>
            <a:endParaRPr lang="pl-PL"/>
          </a:p>
        </p:txBody>
      </p:sp>
      <p:sp>
        <p:nvSpPr>
          <p:cNvPr id="19" name="Symbol zastępczy stopki 18"/>
          <p:cNvSpPr>
            <a:spLocks noGrp="1"/>
          </p:cNvSpPr>
          <p:nvPr>
            <p:ph type="ftr" sz="quarter" idx="11"/>
          </p:nvPr>
        </p:nvSpPr>
        <p:spPr/>
        <p:txBody>
          <a:bodyPr/>
          <a:lstStyle>
            <a:lvl1pPr>
              <a:defRPr>
                <a:solidFill>
                  <a:schemeClr val="accent1">
                    <a:tint val="20000"/>
                  </a:schemeClr>
                </a:solidFill>
              </a:defRPr>
            </a:lvl1pPr>
            <a:extLst/>
          </a:lstStyle>
          <a:p>
            <a:endParaRPr lang="pl-PL"/>
          </a:p>
        </p:txBody>
      </p:sp>
      <p:sp>
        <p:nvSpPr>
          <p:cNvPr id="27" name="Symbol zastępczy numeru slajdu 26"/>
          <p:cNvSpPr>
            <a:spLocks noGrp="1"/>
          </p:cNvSpPr>
          <p:nvPr>
            <p:ph type="sldNum" sz="quarter" idx="12"/>
          </p:nvPr>
        </p:nvSpPr>
        <p:spPr/>
        <p:txBody>
          <a:bodyPr/>
          <a:lstStyle>
            <a:lvl1pPr>
              <a:defRPr>
                <a:solidFill>
                  <a:srgbClr val="FFFFFF"/>
                </a:solidFill>
              </a:defRPr>
            </a:lvl1pPr>
            <a:extLst/>
          </a:lstStyle>
          <a:p>
            <a:fld id="{589B7C76-EFF2-4CD8-A475-4750F11B4BC6}" type="slidenum">
              <a:rPr lang="pl-PL" smtClean="0"/>
              <a:pPr/>
              <a:t>‹#›</a:t>
            </a:fld>
            <a:endParaRPr lang="pl-PL"/>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extLst/>
          </a:lstStyle>
          <a:p>
            <a:r>
              <a:rPr kumimoji="0" lang="pl-PL" smtClean="0"/>
              <a:t>Kliknij, aby edytować styl</a:t>
            </a:r>
            <a:endParaRPr kumimoji="0" lang="en-US"/>
          </a:p>
        </p:txBody>
      </p:sp>
      <p:sp>
        <p:nvSpPr>
          <p:cNvPr id="3" name="Symbol zastępczy tytułu pionowego 2"/>
          <p:cNvSpPr>
            <a:spLocks noGrp="1"/>
          </p:cNvSpPr>
          <p:nvPr>
            <p:ph type="body" orient="vert" idx="1"/>
          </p:nvPr>
        </p:nvSpPr>
        <p:spPr>
          <a:xfrm>
            <a:off x="457200" y="1481329"/>
            <a:ext cx="8229600" cy="4386071"/>
          </a:xfrm>
        </p:spPr>
        <p:txBody>
          <a:bodyPr vert="eaVert"/>
          <a:lstStyle>
            <a:extLst/>
          </a:lstStyle>
          <a:p>
            <a:pPr lvl="0" eaLnBrk="1" latinLnBrk="0" hangingPunct="1"/>
            <a:r>
              <a:rPr lang="pl-PL" smtClean="0"/>
              <a:t>Kliknij, aby edytować style wzorca tekstu</a:t>
            </a:r>
          </a:p>
          <a:p>
            <a:pPr lvl="1" eaLnBrk="1" latinLnBrk="0" hangingPunct="1"/>
            <a:r>
              <a:rPr lang="pl-PL" smtClean="0"/>
              <a:t>Drugi poziom</a:t>
            </a:r>
          </a:p>
          <a:p>
            <a:pPr lvl="2" eaLnBrk="1" latinLnBrk="0" hangingPunct="1"/>
            <a:r>
              <a:rPr lang="pl-PL" smtClean="0"/>
              <a:t>Trzeci poziom</a:t>
            </a:r>
          </a:p>
          <a:p>
            <a:pPr lvl="3" eaLnBrk="1" latinLnBrk="0" hangingPunct="1"/>
            <a:r>
              <a:rPr lang="pl-PL" smtClean="0"/>
              <a:t>Czwarty poziom</a:t>
            </a:r>
          </a:p>
          <a:p>
            <a:pPr lvl="4" eaLnBrk="1" latinLnBrk="0" hangingPunct="1"/>
            <a:r>
              <a:rPr lang="pl-PL" smtClean="0"/>
              <a:t>Piąty poziom</a:t>
            </a:r>
            <a:endParaRPr kumimoji="0" lang="en-US"/>
          </a:p>
        </p:txBody>
      </p:sp>
      <p:sp>
        <p:nvSpPr>
          <p:cNvPr id="4" name="Symbol zastępczy daty 3"/>
          <p:cNvSpPr>
            <a:spLocks noGrp="1"/>
          </p:cNvSpPr>
          <p:nvPr>
            <p:ph type="dt" sz="half" idx="10"/>
          </p:nvPr>
        </p:nvSpPr>
        <p:spPr/>
        <p:txBody>
          <a:bodyPr/>
          <a:lstStyle>
            <a:extLst/>
          </a:lstStyle>
          <a:p>
            <a:fld id="{66221E02-25CB-4963-84BC-0813985E7D90}" type="datetimeFigureOut">
              <a:rPr lang="pl-PL" smtClean="0"/>
              <a:pPr/>
              <a:t>2018-06-06</a:t>
            </a:fld>
            <a:endParaRPr lang="pl-PL"/>
          </a:p>
        </p:txBody>
      </p:sp>
      <p:sp>
        <p:nvSpPr>
          <p:cNvPr id="5" name="Symbol zastępczy stopki 4"/>
          <p:cNvSpPr>
            <a:spLocks noGrp="1"/>
          </p:cNvSpPr>
          <p:nvPr>
            <p:ph type="ftr" sz="quarter" idx="11"/>
          </p:nvPr>
        </p:nvSpPr>
        <p:spPr/>
        <p:txBody>
          <a:bodyPr/>
          <a:lstStyle>
            <a:extLst/>
          </a:lstStyle>
          <a:p>
            <a:endParaRPr lang="pl-PL"/>
          </a:p>
        </p:txBody>
      </p:sp>
      <p:sp>
        <p:nvSpPr>
          <p:cNvPr id="6" name="Symbol zastępczy numeru slajdu 5"/>
          <p:cNvSpPr>
            <a:spLocks noGrp="1"/>
          </p:cNvSpPr>
          <p:nvPr>
            <p:ph type="sldNum" sz="quarter" idx="12"/>
          </p:nvPr>
        </p:nvSpPr>
        <p:spPr/>
        <p:txBody>
          <a:bodyPr/>
          <a:lstStyle>
            <a:extLst/>
          </a:lstStyle>
          <a:p>
            <a:fld id="{589B7C76-EFF2-4CD8-A475-4750F11B4BC6}" type="slidenum">
              <a:rPr lang="pl-PL" smtClean="0"/>
              <a:pPr/>
              <a:t>‹#›</a:t>
            </a:fld>
            <a:endParaRPr lang="pl-PL"/>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6844013" y="274640"/>
            <a:ext cx="1777470" cy="5592761"/>
          </a:xfrm>
        </p:spPr>
        <p:txBody>
          <a:bodyPr vert="eaVert"/>
          <a:lstStyle>
            <a:extLst/>
          </a:lstStyle>
          <a:p>
            <a:r>
              <a:rPr kumimoji="0" lang="pl-PL" smtClean="0"/>
              <a:t>Kliknij, aby edytować styl</a:t>
            </a:r>
            <a:endParaRPr kumimoji="0" lang="en-US"/>
          </a:p>
        </p:txBody>
      </p:sp>
      <p:sp>
        <p:nvSpPr>
          <p:cNvPr id="3" name="Symbol zastępczy tytułu pionowego 2"/>
          <p:cNvSpPr>
            <a:spLocks noGrp="1"/>
          </p:cNvSpPr>
          <p:nvPr>
            <p:ph type="body" orient="vert" idx="1"/>
          </p:nvPr>
        </p:nvSpPr>
        <p:spPr>
          <a:xfrm>
            <a:off x="457200" y="274641"/>
            <a:ext cx="6324600" cy="5592760"/>
          </a:xfrm>
        </p:spPr>
        <p:txBody>
          <a:bodyPr vert="eaVert"/>
          <a:lstStyle>
            <a:extLst/>
          </a:lstStyle>
          <a:p>
            <a:pPr lvl="0" eaLnBrk="1" latinLnBrk="0" hangingPunct="1"/>
            <a:r>
              <a:rPr lang="pl-PL" smtClean="0"/>
              <a:t>Kliknij, aby edytować style wzorca tekstu</a:t>
            </a:r>
          </a:p>
          <a:p>
            <a:pPr lvl="1" eaLnBrk="1" latinLnBrk="0" hangingPunct="1"/>
            <a:r>
              <a:rPr lang="pl-PL" smtClean="0"/>
              <a:t>Drugi poziom</a:t>
            </a:r>
          </a:p>
          <a:p>
            <a:pPr lvl="2" eaLnBrk="1" latinLnBrk="0" hangingPunct="1"/>
            <a:r>
              <a:rPr lang="pl-PL" smtClean="0"/>
              <a:t>Trzeci poziom</a:t>
            </a:r>
          </a:p>
          <a:p>
            <a:pPr lvl="3" eaLnBrk="1" latinLnBrk="0" hangingPunct="1"/>
            <a:r>
              <a:rPr lang="pl-PL" smtClean="0"/>
              <a:t>Czwarty poziom</a:t>
            </a:r>
          </a:p>
          <a:p>
            <a:pPr lvl="4" eaLnBrk="1" latinLnBrk="0" hangingPunct="1"/>
            <a:r>
              <a:rPr lang="pl-PL" smtClean="0"/>
              <a:t>Piąty poziom</a:t>
            </a:r>
            <a:endParaRPr kumimoji="0" lang="en-US"/>
          </a:p>
        </p:txBody>
      </p:sp>
      <p:sp>
        <p:nvSpPr>
          <p:cNvPr id="4" name="Symbol zastępczy daty 3"/>
          <p:cNvSpPr>
            <a:spLocks noGrp="1"/>
          </p:cNvSpPr>
          <p:nvPr>
            <p:ph type="dt" sz="half" idx="10"/>
          </p:nvPr>
        </p:nvSpPr>
        <p:spPr/>
        <p:txBody>
          <a:bodyPr/>
          <a:lstStyle>
            <a:extLst/>
          </a:lstStyle>
          <a:p>
            <a:fld id="{66221E02-25CB-4963-84BC-0813985E7D90}" type="datetimeFigureOut">
              <a:rPr lang="pl-PL" smtClean="0"/>
              <a:pPr/>
              <a:t>2018-06-06</a:t>
            </a:fld>
            <a:endParaRPr lang="pl-PL"/>
          </a:p>
        </p:txBody>
      </p:sp>
      <p:sp>
        <p:nvSpPr>
          <p:cNvPr id="5" name="Symbol zastępczy stopki 4"/>
          <p:cNvSpPr>
            <a:spLocks noGrp="1"/>
          </p:cNvSpPr>
          <p:nvPr>
            <p:ph type="ftr" sz="quarter" idx="11"/>
          </p:nvPr>
        </p:nvSpPr>
        <p:spPr/>
        <p:txBody>
          <a:bodyPr/>
          <a:lstStyle>
            <a:extLst/>
          </a:lstStyle>
          <a:p>
            <a:endParaRPr lang="pl-PL"/>
          </a:p>
        </p:txBody>
      </p:sp>
      <p:sp>
        <p:nvSpPr>
          <p:cNvPr id="6" name="Symbol zastępczy numeru slajdu 5"/>
          <p:cNvSpPr>
            <a:spLocks noGrp="1"/>
          </p:cNvSpPr>
          <p:nvPr>
            <p:ph type="sldNum" sz="quarter" idx="12"/>
          </p:nvPr>
        </p:nvSpPr>
        <p:spPr/>
        <p:txBody>
          <a:bodyPr/>
          <a:lstStyle>
            <a:extLst/>
          </a:lstStyle>
          <a:p>
            <a:fld id="{589B7C76-EFF2-4CD8-A475-4750F11B4BC6}" type="slidenum">
              <a:rPr lang="pl-PL" smtClean="0"/>
              <a:pPr/>
              <a:t>‹#›</a:t>
            </a:fld>
            <a:endParaRPr lang="pl-PL"/>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3" name="Symbol zastępczy zawartości 2"/>
          <p:cNvSpPr>
            <a:spLocks noGrp="1"/>
          </p:cNvSpPr>
          <p:nvPr>
            <p:ph idx="1"/>
          </p:nvPr>
        </p:nvSpPr>
        <p:spPr/>
        <p:txBody>
          <a:bodyPr/>
          <a:lstStyle>
            <a:extLst/>
          </a:lstStyle>
          <a:p>
            <a:pPr lvl="0" eaLnBrk="1" latinLnBrk="0" hangingPunct="1"/>
            <a:r>
              <a:rPr lang="pl-PL" smtClean="0"/>
              <a:t>Kliknij, aby edytować style wzorca tekstu</a:t>
            </a:r>
          </a:p>
          <a:p>
            <a:pPr lvl="1" eaLnBrk="1" latinLnBrk="0" hangingPunct="1"/>
            <a:r>
              <a:rPr lang="pl-PL" smtClean="0"/>
              <a:t>Drugi poziom</a:t>
            </a:r>
          </a:p>
          <a:p>
            <a:pPr lvl="2" eaLnBrk="1" latinLnBrk="0" hangingPunct="1"/>
            <a:r>
              <a:rPr lang="pl-PL" smtClean="0"/>
              <a:t>Trzeci poziom</a:t>
            </a:r>
          </a:p>
          <a:p>
            <a:pPr lvl="3" eaLnBrk="1" latinLnBrk="0" hangingPunct="1"/>
            <a:r>
              <a:rPr lang="pl-PL" smtClean="0"/>
              <a:t>Czwarty poziom</a:t>
            </a:r>
          </a:p>
          <a:p>
            <a:pPr lvl="4" eaLnBrk="1" latinLnBrk="0" hangingPunct="1"/>
            <a:r>
              <a:rPr lang="pl-PL" smtClean="0"/>
              <a:t>Piąty poziom</a:t>
            </a:r>
            <a:endParaRPr kumimoji="0" lang="en-US"/>
          </a:p>
        </p:txBody>
      </p:sp>
      <p:sp>
        <p:nvSpPr>
          <p:cNvPr id="4" name="Symbol zastępczy daty 3"/>
          <p:cNvSpPr>
            <a:spLocks noGrp="1"/>
          </p:cNvSpPr>
          <p:nvPr>
            <p:ph type="dt" sz="half" idx="10"/>
          </p:nvPr>
        </p:nvSpPr>
        <p:spPr/>
        <p:txBody>
          <a:bodyPr/>
          <a:lstStyle>
            <a:extLst/>
          </a:lstStyle>
          <a:p>
            <a:fld id="{66221E02-25CB-4963-84BC-0813985E7D90}" type="datetimeFigureOut">
              <a:rPr lang="pl-PL" smtClean="0"/>
              <a:pPr/>
              <a:t>2018-06-06</a:t>
            </a:fld>
            <a:endParaRPr lang="pl-PL"/>
          </a:p>
        </p:txBody>
      </p:sp>
      <p:sp>
        <p:nvSpPr>
          <p:cNvPr id="5" name="Symbol zastępczy stopki 4"/>
          <p:cNvSpPr>
            <a:spLocks noGrp="1"/>
          </p:cNvSpPr>
          <p:nvPr>
            <p:ph type="ftr" sz="quarter" idx="11"/>
          </p:nvPr>
        </p:nvSpPr>
        <p:spPr/>
        <p:txBody>
          <a:bodyPr/>
          <a:lstStyle>
            <a:extLst/>
          </a:lstStyle>
          <a:p>
            <a:endParaRPr lang="pl-PL"/>
          </a:p>
        </p:txBody>
      </p:sp>
      <p:sp>
        <p:nvSpPr>
          <p:cNvPr id="6" name="Symbol zastępczy numeru slajdu 5"/>
          <p:cNvSpPr>
            <a:spLocks noGrp="1"/>
          </p:cNvSpPr>
          <p:nvPr>
            <p:ph type="sldNum" sz="quarter" idx="12"/>
          </p:nvPr>
        </p:nvSpPr>
        <p:spPr/>
        <p:txBody>
          <a:bodyPr/>
          <a:lstStyle>
            <a:extLst/>
          </a:lstStyle>
          <a:p>
            <a:fld id="{589B7C76-EFF2-4CD8-A475-4750F11B4BC6}" type="slidenum">
              <a:rPr lang="pl-PL" smtClean="0"/>
              <a:pPr/>
              <a:t>‹#›</a:t>
            </a:fld>
            <a:endParaRPr lang="pl-PL"/>
          </a:p>
        </p:txBody>
      </p:sp>
      <p:sp>
        <p:nvSpPr>
          <p:cNvPr id="7" name="Tytuł 6"/>
          <p:cNvSpPr>
            <a:spLocks noGrp="1"/>
          </p:cNvSpPr>
          <p:nvPr>
            <p:ph type="title"/>
          </p:nvPr>
        </p:nvSpPr>
        <p:spPr/>
        <p:txBody>
          <a:bodyPr rtlCol="0"/>
          <a:lstStyle>
            <a:extLst/>
          </a:lstStyle>
          <a:p>
            <a:r>
              <a:rPr kumimoji="0" lang="pl-PL" smtClean="0"/>
              <a:t>Kliknij, aby edytować styl</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Nagłówek sekcji">
    <p:bg>
      <p:bgRef idx="1002">
        <a:schemeClr val="bg1"/>
      </p:bgRef>
    </p:bg>
    <p:spTree>
      <p:nvGrpSpPr>
        <p:cNvPr id="1" name=""/>
        <p:cNvGrpSpPr/>
        <p:nvPr/>
      </p:nvGrpSpPr>
      <p:grpSpPr>
        <a:xfrm>
          <a:off x="0" y="0"/>
          <a:ext cx="0" cy="0"/>
          <a:chOff x="0" y="0"/>
          <a:chExt cx="0" cy="0"/>
        </a:xfrm>
      </p:grpSpPr>
      <p:sp>
        <p:nvSpPr>
          <p:cNvPr id="2" name="Tytuł 1"/>
          <p:cNvSpPr>
            <a:spLocks noGrp="1"/>
          </p:cNvSpPr>
          <p:nvPr>
            <p:ph type="title"/>
          </p:nvPr>
        </p:nvSpPr>
        <p:spPr>
          <a:xfrm>
            <a:off x="722376" y="1059712"/>
            <a:ext cx="77724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pl-PL" smtClean="0"/>
              <a:t>Kliknij, aby edytować styl</a:t>
            </a:r>
            <a:endParaRPr kumimoji="0" lang="en-US"/>
          </a:p>
        </p:txBody>
      </p:sp>
      <p:sp>
        <p:nvSpPr>
          <p:cNvPr id="3" name="Symbol zastępczy tekstu 2"/>
          <p:cNvSpPr>
            <a:spLocks noGrp="1"/>
          </p:cNvSpPr>
          <p:nvPr>
            <p:ph type="body" idx="1"/>
          </p:nvPr>
        </p:nvSpPr>
        <p:spPr>
          <a:xfrm>
            <a:off x="3922713" y="2931712"/>
            <a:ext cx="4572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pl-PL" smtClean="0"/>
              <a:t>Kliknij, aby edytować style wzorca tekstu</a:t>
            </a:r>
          </a:p>
        </p:txBody>
      </p:sp>
      <p:sp>
        <p:nvSpPr>
          <p:cNvPr id="4" name="Symbol zastępczy daty 3"/>
          <p:cNvSpPr>
            <a:spLocks noGrp="1"/>
          </p:cNvSpPr>
          <p:nvPr>
            <p:ph type="dt" sz="half" idx="10"/>
          </p:nvPr>
        </p:nvSpPr>
        <p:spPr/>
        <p:txBody>
          <a:bodyPr/>
          <a:lstStyle>
            <a:extLst/>
          </a:lstStyle>
          <a:p>
            <a:fld id="{66221E02-25CB-4963-84BC-0813985E7D90}" type="datetimeFigureOut">
              <a:rPr lang="pl-PL" smtClean="0"/>
              <a:pPr/>
              <a:t>2018-06-06</a:t>
            </a:fld>
            <a:endParaRPr lang="pl-PL"/>
          </a:p>
        </p:txBody>
      </p:sp>
      <p:sp>
        <p:nvSpPr>
          <p:cNvPr id="5" name="Symbol zastępczy stopki 4"/>
          <p:cNvSpPr>
            <a:spLocks noGrp="1"/>
          </p:cNvSpPr>
          <p:nvPr>
            <p:ph type="ftr" sz="quarter" idx="11"/>
          </p:nvPr>
        </p:nvSpPr>
        <p:spPr/>
        <p:txBody>
          <a:bodyPr/>
          <a:lstStyle>
            <a:extLst/>
          </a:lstStyle>
          <a:p>
            <a:endParaRPr lang="pl-PL"/>
          </a:p>
        </p:txBody>
      </p:sp>
      <p:sp>
        <p:nvSpPr>
          <p:cNvPr id="6" name="Symbol zastępczy numeru slajdu 5"/>
          <p:cNvSpPr>
            <a:spLocks noGrp="1"/>
          </p:cNvSpPr>
          <p:nvPr>
            <p:ph type="sldNum" sz="quarter" idx="12"/>
          </p:nvPr>
        </p:nvSpPr>
        <p:spPr/>
        <p:txBody>
          <a:bodyPr/>
          <a:lstStyle>
            <a:extLst/>
          </a:lstStyle>
          <a:p>
            <a:fld id="{589B7C76-EFF2-4CD8-A475-4750F11B4BC6}" type="slidenum">
              <a:rPr lang="pl-PL" smtClean="0"/>
              <a:pPr/>
              <a:t>‹#›</a:t>
            </a:fld>
            <a:endParaRPr lang="pl-PL"/>
          </a:p>
        </p:txBody>
      </p:sp>
      <p:sp>
        <p:nvSpPr>
          <p:cNvPr id="7" name="Pagon 6"/>
          <p:cNvSpPr/>
          <p:nvPr/>
        </p:nvSpPr>
        <p:spPr>
          <a:xfrm>
            <a:off x="3636680"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
        <p:nvSpPr>
          <p:cNvPr id="8" name="Pagon 7"/>
          <p:cNvSpPr/>
          <p:nvPr/>
        </p:nvSpPr>
        <p:spPr>
          <a:xfrm>
            <a:off x="3450264"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bg>
      <p:bgRef idx="1002">
        <a:schemeClr val="bg1"/>
      </p:bgRef>
    </p:bg>
    <p:spTree>
      <p:nvGrpSpPr>
        <p:cNvPr id="1" name=""/>
        <p:cNvGrpSpPr/>
        <p:nvPr/>
      </p:nvGrpSpPr>
      <p:grpSpPr>
        <a:xfrm>
          <a:off x="0" y="0"/>
          <a:ext cx="0" cy="0"/>
          <a:chOff x="0" y="0"/>
          <a:chExt cx="0" cy="0"/>
        </a:xfrm>
      </p:grpSpPr>
      <p:sp>
        <p:nvSpPr>
          <p:cNvPr id="3" name="Symbol zastępczy zawartości 2"/>
          <p:cNvSpPr>
            <a:spLocks noGrp="1"/>
          </p:cNvSpPr>
          <p:nvPr>
            <p:ph sz="half" idx="1"/>
          </p:nvPr>
        </p:nvSpPr>
        <p:spPr>
          <a:xfrm>
            <a:off x="457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pl-PL" smtClean="0"/>
              <a:t>Kliknij, aby edytować style wzorca tekstu</a:t>
            </a:r>
          </a:p>
          <a:p>
            <a:pPr lvl="1" eaLnBrk="1" latinLnBrk="0" hangingPunct="1"/>
            <a:r>
              <a:rPr lang="pl-PL" smtClean="0"/>
              <a:t>Drugi poziom</a:t>
            </a:r>
          </a:p>
          <a:p>
            <a:pPr lvl="2" eaLnBrk="1" latinLnBrk="0" hangingPunct="1"/>
            <a:r>
              <a:rPr lang="pl-PL" smtClean="0"/>
              <a:t>Trzeci poziom</a:t>
            </a:r>
          </a:p>
          <a:p>
            <a:pPr lvl="3" eaLnBrk="1" latinLnBrk="0" hangingPunct="1"/>
            <a:r>
              <a:rPr lang="pl-PL" smtClean="0"/>
              <a:t>Czwarty poziom</a:t>
            </a:r>
          </a:p>
          <a:p>
            <a:pPr lvl="4" eaLnBrk="1" latinLnBrk="0" hangingPunct="1"/>
            <a:r>
              <a:rPr lang="pl-PL" smtClean="0"/>
              <a:t>Piąty poziom</a:t>
            </a:r>
            <a:endParaRPr kumimoji="0" lang="en-US"/>
          </a:p>
        </p:txBody>
      </p:sp>
      <p:sp>
        <p:nvSpPr>
          <p:cNvPr id="4" name="Symbol zastępczy zawartości 3"/>
          <p:cNvSpPr>
            <a:spLocks noGrp="1"/>
          </p:cNvSpPr>
          <p:nvPr>
            <p:ph sz="half" idx="2"/>
          </p:nvPr>
        </p:nvSpPr>
        <p:spPr>
          <a:xfrm>
            <a:off x="4648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pl-PL" smtClean="0"/>
              <a:t>Kliknij, aby edytować style wzorca tekstu</a:t>
            </a:r>
          </a:p>
          <a:p>
            <a:pPr lvl="1" eaLnBrk="1" latinLnBrk="0" hangingPunct="1"/>
            <a:r>
              <a:rPr lang="pl-PL" smtClean="0"/>
              <a:t>Drugi poziom</a:t>
            </a:r>
          </a:p>
          <a:p>
            <a:pPr lvl="2" eaLnBrk="1" latinLnBrk="0" hangingPunct="1"/>
            <a:r>
              <a:rPr lang="pl-PL" smtClean="0"/>
              <a:t>Trzeci poziom</a:t>
            </a:r>
          </a:p>
          <a:p>
            <a:pPr lvl="3" eaLnBrk="1" latinLnBrk="0" hangingPunct="1"/>
            <a:r>
              <a:rPr lang="pl-PL" smtClean="0"/>
              <a:t>Czwarty poziom</a:t>
            </a:r>
          </a:p>
          <a:p>
            <a:pPr lvl="4" eaLnBrk="1" latinLnBrk="0" hangingPunct="1"/>
            <a:r>
              <a:rPr lang="pl-PL" smtClean="0"/>
              <a:t>Piąty poziom</a:t>
            </a:r>
            <a:endParaRPr kumimoji="0" lang="en-US"/>
          </a:p>
        </p:txBody>
      </p:sp>
      <p:sp>
        <p:nvSpPr>
          <p:cNvPr id="5" name="Symbol zastępczy daty 4"/>
          <p:cNvSpPr>
            <a:spLocks noGrp="1"/>
          </p:cNvSpPr>
          <p:nvPr>
            <p:ph type="dt" sz="half" idx="10"/>
          </p:nvPr>
        </p:nvSpPr>
        <p:spPr/>
        <p:txBody>
          <a:bodyPr/>
          <a:lstStyle>
            <a:extLst/>
          </a:lstStyle>
          <a:p>
            <a:fld id="{66221E02-25CB-4963-84BC-0813985E7D90}" type="datetimeFigureOut">
              <a:rPr lang="pl-PL" smtClean="0"/>
              <a:pPr/>
              <a:t>2018-06-06</a:t>
            </a:fld>
            <a:endParaRPr lang="pl-PL"/>
          </a:p>
        </p:txBody>
      </p:sp>
      <p:sp>
        <p:nvSpPr>
          <p:cNvPr id="6" name="Symbol zastępczy stopki 5"/>
          <p:cNvSpPr>
            <a:spLocks noGrp="1"/>
          </p:cNvSpPr>
          <p:nvPr>
            <p:ph type="ftr" sz="quarter" idx="11"/>
          </p:nvPr>
        </p:nvSpPr>
        <p:spPr/>
        <p:txBody>
          <a:bodyPr/>
          <a:lstStyle>
            <a:extLst/>
          </a:lstStyle>
          <a:p>
            <a:endParaRPr lang="pl-PL"/>
          </a:p>
        </p:txBody>
      </p:sp>
      <p:sp>
        <p:nvSpPr>
          <p:cNvPr id="7" name="Symbol zastępczy numeru slajdu 6"/>
          <p:cNvSpPr>
            <a:spLocks noGrp="1"/>
          </p:cNvSpPr>
          <p:nvPr>
            <p:ph type="sldNum" sz="quarter" idx="12"/>
          </p:nvPr>
        </p:nvSpPr>
        <p:spPr/>
        <p:txBody>
          <a:bodyPr/>
          <a:lstStyle>
            <a:extLst/>
          </a:lstStyle>
          <a:p>
            <a:fld id="{589B7C76-EFF2-4CD8-A475-4750F11B4BC6}" type="slidenum">
              <a:rPr lang="pl-PL" smtClean="0"/>
              <a:pPr/>
              <a:t>‹#›</a:t>
            </a:fld>
            <a:endParaRPr lang="pl-PL"/>
          </a:p>
        </p:txBody>
      </p:sp>
      <p:sp>
        <p:nvSpPr>
          <p:cNvPr id="8" name="Tytuł 7"/>
          <p:cNvSpPr>
            <a:spLocks noGrp="1"/>
          </p:cNvSpPr>
          <p:nvPr>
            <p:ph type="title"/>
          </p:nvPr>
        </p:nvSpPr>
        <p:spPr/>
        <p:txBody>
          <a:bodyPr rtlCol="0"/>
          <a:lstStyle>
            <a:extLst/>
          </a:lstStyle>
          <a:p>
            <a:r>
              <a:rPr kumimoji="0" lang="pl-PL" smtClean="0"/>
              <a:t>Kliknij, aby edytować styl</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Porównanie">
    <p:bg>
      <p:bgRef idx="1003">
        <a:schemeClr val="bg1"/>
      </p:bgRef>
    </p:bg>
    <p:spTree>
      <p:nvGrpSpPr>
        <p:cNvPr id="1" name=""/>
        <p:cNvGrpSpPr/>
        <p:nvPr/>
      </p:nvGrpSpPr>
      <p:grpSpPr>
        <a:xfrm>
          <a:off x="0" y="0"/>
          <a:ext cx="0" cy="0"/>
          <a:chOff x="0" y="0"/>
          <a:chExt cx="0" cy="0"/>
        </a:xfrm>
      </p:grpSpPr>
      <p:sp>
        <p:nvSpPr>
          <p:cNvPr id="2" name="Tytuł 1"/>
          <p:cNvSpPr>
            <a:spLocks noGrp="1"/>
          </p:cNvSpPr>
          <p:nvPr>
            <p:ph type="title"/>
          </p:nvPr>
        </p:nvSpPr>
        <p:spPr>
          <a:xfrm>
            <a:off x="457200" y="273050"/>
            <a:ext cx="8229600" cy="1143000"/>
          </a:xfrm>
        </p:spPr>
        <p:txBody>
          <a:bodyPr anchor="ctr"/>
          <a:lstStyle>
            <a:lvl1pPr>
              <a:defRPr/>
            </a:lvl1pPr>
            <a:extLst/>
          </a:lstStyle>
          <a:p>
            <a:r>
              <a:rPr kumimoji="0" lang="pl-PL" smtClean="0"/>
              <a:t>Kliknij, aby edytować styl</a:t>
            </a:r>
            <a:endParaRPr kumimoji="0" lang="en-US"/>
          </a:p>
        </p:txBody>
      </p:sp>
      <p:sp>
        <p:nvSpPr>
          <p:cNvPr id="3" name="Symbol zastępczy tekstu 2"/>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pl-PL" smtClean="0"/>
              <a:t>Kliknij, aby edytować style wzorca tekstu</a:t>
            </a:r>
          </a:p>
        </p:txBody>
      </p:sp>
      <p:sp>
        <p:nvSpPr>
          <p:cNvPr id="4" name="Symbol zastępczy tekstu 3"/>
          <p:cNvSpPr>
            <a:spLocks noGrp="1"/>
          </p:cNvSpPr>
          <p:nvPr>
            <p:ph type="body" sz="half" idx="3"/>
          </p:nvPr>
        </p:nvSpPr>
        <p:spPr>
          <a:xfrm>
            <a:off x="4645026"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pl-PL" smtClean="0"/>
              <a:t>Kliknij, aby edytować style wzorca tekstu</a:t>
            </a:r>
          </a:p>
        </p:txBody>
      </p:sp>
      <p:sp>
        <p:nvSpPr>
          <p:cNvPr id="5" name="Symbol zastępczy zawartości 4"/>
          <p:cNvSpPr>
            <a:spLocks noGrp="1"/>
          </p:cNvSpPr>
          <p:nvPr>
            <p:ph sz="quarter" idx="2"/>
          </p:nvPr>
        </p:nvSpPr>
        <p:spPr>
          <a:xfrm>
            <a:off x="457200" y="1444294"/>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pl-PL" smtClean="0"/>
              <a:t>Kliknij, aby edytować style wzorca tekstu</a:t>
            </a:r>
          </a:p>
          <a:p>
            <a:pPr lvl="1" eaLnBrk="1" latinLnBrk="0" hangingPunct="1"/>
            <a:r>
              <a:rPr lang="pl-PL" smtClean="0"/>
              <a:t>Drugi poziom</a:t>
            </a:r>
          </a:p>
          <a:p>
            <a:pPr lvl="2" eaLnBrk="1" latinLnBrk="0" hangingPunct="1"/>
            <a:r>
              <a:rPr lang="pl-PL" smtClean="0"/>
              <a:t>Trzeci poziom</a:t>
            </a:r>
          </a:p>
          <a:p>
            <a:pPr lvl="3" eaLnBrk="1" latinLnBrk="0" hangingPunct="1"/>
            <a:r>
              <a:rPr lang="pl-PL" smtClean="0"/>
              <a:t>Czwarty poziom</a:t>
            </a:r>
          </a:p>
          <a:p>
            <a:pPr lvl="4" eaLnBrk="1" latinLnBrk="0" hangingPunct="1"/>
            <a:r>
              <a:rPr lang="pl-PL" smtClean="0"/>
              <a:t>Piąty poziom</a:t>
            </a:r>
            <a:endParaRPr kumimoji="0" lang="en-US"/>
          </a:p>
        </p:txBody>
      </p:sp>
      <p:sp>
        <p:nvSpPr>
          <p:cNvPr id="6" name="Symbol zastępczy zawartości 5"/>
          <p:cNvSpPr>
            <a:spLocks noGrp="1"/>
          </p:cNvSpPr>
          <p:nvPr>
            <p:ph sz="quarter" idx="4"/>
          </p:nvPr>
        </p:nvSpPr>
        <p:spPr>
          <a:xfrm>
            <a:off x="4645025" y="1444294"/>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pl-PL" smtClean="0"/>
              <a:t>Kliknij, aby edytować style wzorca tekstu</a:t>
            </a:r>
          </a:p>
          <a:p>
            <a:pPr lvl="1" eaLnBrk="1" latinLnBrk="0" hangingPunct="1"/>
            <a:r>
              <a:rPr lang="pl-PL" smtClean="0"/>
              <a:t>Drugi poziom</a:t>
            </a:r>
          </a:p>
          <a:p>
            <a:pPr lvl="2" eaLnBrk="1" latinLnBrk="0" hangingPunct="1"/>
            <a:r>
              <a:rPr lang="pl-PL" smtClean="0"/>
              <a:t>Trzeci poziom</a:t>
            </a:r>
          </a:p>
          <a:p>
            <a:pPr lvl="3" eaLnBrk="1" latinLnBrk="0" hangingPunct="1"/>
            <a:r>
              <a:rPr lang="pl-PL" smtClean="0"/>
              <a:t>Czwarty poziom</a:t>
            </a:r>
          </a:p>
          <a:p>
            <a:pPr lvl="4" eaLnBrk="1" latinLnBrk="0" hangingPunct="1"/>
            <a:r>
              <a:rPr lang="pl-PL" smtClean="0"/>
              <a:t>Piąty poziom</a:t>
            </a:r>
            <a:endParaRPr kumimoji="0" lang="en-US"/>
          </a:p>
        </p:txBody>
      </p:sp>
      <p:sp>
        <p:nvSpPr>
          <p:cNvPr id="7" name="Symbol zastępczy daty 6"/>
          <p:cNvSpPr>
            <a:spLocks noGrp="1"/>
          </p:cNvSpPr>
          <p:nvPr>
            <p:ph type="dt" sz="half" idx="10"/>
          </p:nvPr>
        </p:nvSpPr>
        <p:spPr/>
        <p:txBody>
          <a:bodyPr/>
          <a:lstStyle>
            <a:extLst/>
          </a:lstStyle>
          <a:p>
            <a:fld id="{66221E02-25CB-4963-84BC-0813985E7D90}" type="datetimeFigureOut">
              <a:rPr lang="pl-PL" smtClean="0"/>
              <a:pPr/>
              <a:t>2018-06-06</a:t>
            </a:fld>
            <a:endParaRPr lang="pl-PL"/>
          </a:p>
        </p:txBody>
      </p:sp>
      <p:sp>
        <p:nvSpPr>
          <p:cNvPr id="8" name="Symbol zastępczy stopki 7"/>
          <p:cNvSpPr>
            <a:spLocks noGrp="1"/>
          </p:cNvSpPr>
          <p:nvPr>
            <p:ph type="ftr" sz="quarter" idx="11"/>
          </p:nvPr>
        </p:nvSpPr>
        <p:spPr/>
        <p:txBody>
          <a:bodyPr/>
          <a:lstStyle>
            <a:extLst/>
          </a:lstStyle>
          <a:p>
            <a:endParaRPr lang="pl-PL"/>
          </a:p>
        </p:txBody>
      </p:sp>
      <p:sp>
        <p:nvSpPr>
          <p:cNvPr id="9" name="Symbol zastępczy numeru slajdu 8"/>
          <p:cNvSpPr>
            <a:spLocks noGrp="1"/>
          </p:cNvSpPr>
          <p:nvPr>
            <p:ph type="sldNum" sz="quarter" idx="12"/>
          </p:nvPr>
        </p:nvSpPr>
        <p:spPr/>
        <p:txBody>
          <a:bodyPr/>
          <a:lstStyle>
            <a:extLst/>
          </a:lstStyle>
          <a:p>
            <a:fld id="{589B7C76-EFF2-4CD8-A475-4750F11B4BC6}" type="slidenum">
              <a:rPr lang="pl-PL" smtClean="0"/>
              <a:pPr/>
              <a:t>‹#›</a:t>
            </a:fld>
            <a:endParaRPr lang="pl-PL"/>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bg>
      <p:bgRef idx="1002">
        <a:schemeClr val="bg1"/>
      </p:bgRef>
    </p:bg>
    <p:spTree>
      <p:nvGrpSpPr>
        <p:cNvPr id="1" name=""/>
        <p:cNvGrpSpPr/>
        <p:nvPr/>
      </p:nvGrpSpPr>
      <p:grpSpPr>
        <a:xfrm>
          <a:off x="0" y="0"/>
          <a:ext cx="0" cy="0"/>
          <a:chOff x="0" y="0"/>
          <a:chExt cx="0" cy="0"/>
        </a:xfrm>
      </p:grpSpPr>
      <p:sp>
        <p:nvSpPr>
          <p:cNvPr id="3" name="Symbol zastępczy daty 2"/>
          <p:cNvSpPr>
            <a:spLocks noGrp="1"/>
          </p:cNvSpPr>
          <p:nvPr>
            <p:ph type="dt" sz="half" idx="10"/>
          </p:nvPr>
        </p:nvSpPr>
        <p:spPr/>
        <p:txBody>
          <a:bodyPr/>
          <a:lstStyle>
            <a:extLst/>
          </a:lstStyle>
          <a:p>
            <a:fld id="{66221E02-25CB-4963-84BC-0813985E7D90}" type="datetimeFigureOut">
              <a:rPr lang="pl-PL" smtClean="0"/>
              <a:pPr/>
              <a:t>2018-06-06</a:t>
            </a:fld>
            <a:endParaRPr lang="pl-PL"/>
          </a:p>
        </p:txBody>
      </p:sp>
      <p:sp>
        <p:nvSpPr>
          <p:cNvPr id="4" name="Symbol zastępczy stopki 3"/>
          <p:cNvSpPr>
            <a:spLocks noGrp="1"/>
          </p:cNvSpPr>
          <p:nvPr>
            <p:ph type="ftr" sz="quarter" idx="11"/>
          </p:nvPr>
        </p:nvSpPr>
        <p:spPr/>
        <p:txBody>
          <a:bodyPr/>
          <a:lstStyle>
            <a:extLst/>
          </a:lstStyle>
          <a:p>
            <a:endParaRPr lang="pl-PL"/>
          </a:p>
        </p:txBody>
      </p:sp>
      <p:sp>
        <p:nvSpPr>
          <p:cNvPr id="5" name="Symbol zastępczy numeru slajdu 4"/>
          <p:cNvSpPr>
            <a:spLocks noGrp="1"/>
          </p:cNvSpPr>
          <p:nvPr>
            <p:ph type="sldNum" sz="quarter" idx="12"/>
          </p:nvPr>
        </p:nvSpPr>
        <p:spPr/>
        <p:txBody>
          <a:bodyPr/>
          <a:lstStyle>
            <a:extLst/>
          </a:lstStyle>
          <a:p>
            <a:fld id="{589B7C76-EFF2-4CD8-A475-4750F11B4BC6}" type="slidenum">
              <a:rPr lang="pl-PL" smtClean="0"/>
              <a:pPr/>
              <a:t>‹#›</a:t>
            </a:fld>
            <a:endParaRPr lang="pl-PL"/>
          </a:p>
        </p:txBody>
      </p:sp>
      <p:sp>
        <p:nvSpPr>
          <p:cNvPr id="6" name="Tytuł 5"/>
          <p:cNvSpPr>
            <a:spLocks noGrp="1"/>
          </p:cNvSpPr>
          <p:nvPr>
            <p:ph type="title"/>
          </p:nvPr>
        </p:nvSpPr>
        <p:spPr/>
        <p:txBody>
          <a:bodyPr rtlCol="0"/>
          <a:lstStyle>
            <a:extLst/>
          </a:lstStyle>
          <a:p>
            <a:r>
              <a:rPr kumimoji="0" lang="pl-PL" smtClean="0"/>
              <a:t>Kliknij, aby edytować styl</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Symbol zastępczy daty 1"/>
          <p:cNvSpPr>
            <a:spLocks noGrp="1"/>
          </p:cNvSpPr>
          <p:nvPr>
            <p:ph type="dt" sz="half" idx="10"/>
          </p:nvPr>
        </p:nvSpPr>
        <p:spPr/>
        <p:txBody>
          <a:bodyPr/>
          <a:lstStyle>
            <a:extLst/>
          </a:lstStyle>
          <a:p>
            <a:fld id="{66221E02-25CB-4963-84BC-0813985E7D90}" type="datetimeFigureOut">
              <a:rPr lang="pl-PL" smtClean="0"/>
              <a:pPr/>
              <a:t>2018-06-06</a:t>
            </a:fld>
            <a:endParaRPr lang="pl-PL"/>
          </a:p>
        </p:txBody>
      </p:sp>
      <p:sp>
        <p:nvSpPr>
          <p:cNvPr id="3" name="Symbol zastępczy stopki 2"/>
          <p:cNvSpPr>
            <a:spLocks noGrp="1"/>
          </p:cNvSpPr>
          <p:nvPr>
            <p:ph type="ftr" sz="quarter" idx="11"/>
          </p:nvPr>
        </p:nvSpPr>
        <p:spPr/>
        <p:txBody>
          <a:bodyPr/>
          <a:lstStyle>
            <a:extLst/>
          </a:lstStyle>
          <a:p>
            <a:endParaRPr lang="pl-PL"/>
          </a:p>
        </p:txBody>
      </p:sp>
      <p:sp>
        <p:nvSpPr>
          <p:cNvPr id="4" name="Symbol zastępczy numeru slajdu 3"/>
          <p:cNvSpPr>
            <a:spLocks noGrp="1"/>
          </p:cNvSpPr>
          <p:nvPr>
            <p:ph type="sldNum" sz="quarter" idx="12"/>
          </p:nvPr>
        </p:nvSpPr>
        <p:spPr/>
        <p:txBody>
          <a:bodyPr/>
          <a:lstStyle>
            <a:extLst/>
          </a:lstStyle>
          <a:p>
            <a:fld id="{589B7C76-EFF2-4CD8-A475-4750F11B4BC6}" type="slidenum">
              <a:rPr lang="pl-PL" smtClean="0"/>
              <a:pPr/>
              <a:t>‹#›</a:t>
            </a:fld>
            <a:endParaRPr lang="pl-PL"/>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Zawartość z podpisem">
    <p:bg>
      <p:bgRef idx="1003">
        <a:schemeClr val="bg1"/>
      </p:bgRef>
    </p:bg>
    <p:spTree>
      <p:nvGrpSpPr>
        <p:cNvPr id="1" name=""/>
        <p:cNvGrpSpPr/>
        <p:nvPr/>
      </p:nvGrpSpPr>
      <p:grpSpPr>
        <a:xfrm>
          <a:off x="0" y="0"/>
          <a:ext cx="0" cy="0"/>
          <a:chOff x="0" y="0"/>
          <a:chExt cx="0" cy="0"/>
        </a:xfrm>
      </p:grpSpPr>
      <p:sp>
        <p:nvSpPr>
          <p:cNvPr id="2" name="Tytuł 1"/>
          <p:cNvSpPr>
            <a:spLocks noGrp="1"/>
          </p:cNvSpPr>
          <p:nvPr>
            <p:ph type="title"/>
          </p:nvPr>
        </p:nvSpPr>
        <p:spPr>
          <a:xfrm>
            <a:off x="914400" y="4876800"/>
            <a:ext cx="7481776"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pl-PL" smtClean="0"/>
              <a:t>Kliknij, aby edytować styl</a:t>
            </a:r>
            <a:endParaRPr kumimoji="0" lang="en-US"/>
          </a:p>
        </p:txBody>
      </p:sp>
      <p:sp>
        <p:nvSpPr>
          <p:cNvPr id="3" name="Symbol zastępczy tekstu 2"/>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pl-PL" smtClean="0"/>
              <a:t>Kliknij, aby edytować style wzorca tekstu</a:t>
            </a:r>
          </a:p>
        </p:txBody>
      </p:sp>
      <p:sp>
        <p:nvSpPr>
          <p:cNvPr id="4" name="Symbol zastępczy zawartości 3"/>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pl-PL" smtClean="0"/>
              <a:t>Kliknij, aby edytować style wzorca tekstu</a:t>
            </a:r>
          </a:p>
          <a:p>
            <a:pPr lvl="1" eaLnBrk="1" latinLnBrk="0" hangingPunct="1"/>
            <a:r>
              <a:rPr lang="pl-PL" smtClean="0"/>
              <a:t>Drugi poziom</a:t>
            </a:r>
          </a:p>
          <a:p>
            <a:pPr lvl="2" eaLnBrk="1" latinLnBrk="0" hangingPunct="1"/>
            <a:r>
              <a:rPr lang="pl-PL" smtClean="0"/>
              <a:t>Trzeci poziom</a:t>
            </a:r>
          </a:p>
          <a:p>
            <a:pPr lvl="3" eaLnBrk="1" latinLnBrk="0" hangingPunct="1"/>
            <a:r>
              <a:rPr lang="pl-PL" smtClean="0"/>
              <a:t>Czwarty poziom</a:t>
            </a:r>
          </a:p>
          <a:p>
            <a:pPr lvl="4" eaLnBrk="1" latinLnBrk="0" hangingPunct="1"/>
            <a:r>
              <a:rPr lang="pl-PL" smtClean="0"/>
              <a:t>Piąty poziom</a:t>
            </a:r>
            <a:endParaRPr kumimoji="0" lang="en-US"/>
          </a:p>
        </p:txBody>
      </p:sp>
      <p:sp>
        <p:nvSpPr>
          <p:cNvPr id="5" name="Symbol zastępczy daty 4"/>
          <p:cNvSpPr>
            <a:spLocks noGrp="1"/>
          </p:cNvSpPr>
          <p:nvPr>
            <p:ph type="dt" sz="half" idx="10"/>
          </p:nvPr>
        </p:nvSpPr>
        <p:spPr>
          <a:xfrm>
            <a:off x="6727032" y="6407944"/>
            <a:ext cx="1920240" cy="365760"/>
          </a:xfrm>
        </p:spPr>
        <p:txBody>
          <a:bodyPr/>
          <a:lstStyle>
            <a:extLst/>
          </a:lstStyle>
          <a:p>
            <a:fld id="{66221E02-25CB-4963-84BC-0813985E7D90}" type="datetimeFigureOut">
              <a:rPr lang="pl-PL" smtClean="0"/>
              <a:pPr/>
              <a:t>2018-06-06</a:t>
            </a:fld>
            <a:endParaRPr lang="pl-PL"/>
          </a:p>
        </p:txBody>
      </p:sp>
      <p:sp>
        <p:nvSpPr>
          <p:cNvPr id="6" name="Symbol zastępczy stopki 5"/>
          <p:cNvSpPr>
            <a:spLocks noGrp="1"/>
          </p:cNvSpPr>
          <p:nvPr>
            <p:ph type="ftr" sz="quarter" idx="11"/>
          </p:nvPr>
        </p:nvSpPr>
        <p:spPr/>
        <p:txBody>
          <a:bodyPr/>
          <a:lstStyle>
            <a:extLst/>
          </a:lstStyle>
          <a:p>
            <a:endParaRPr lang="pl-PL"/>
          </a:p>
        </p:txBody>
      </p:sp>
      <p:sp>
        <p:nvSpPr>
          <p:cNvPr id="7" name="Symbol zastępczy numeru slajdu 6"/>
          <p:cNvSpPr>
            <a:spLocks noGrp="1"/>
          </p:cNvSpPr>
          <p:nvPr>
            <p:ph type="sldNum" sz="quarter" idx="12"/>
          </p:nvPr>
        </p:nvSpPr>
        <p:spPr/>
        <p:txBody>
          <a:bodyPr/>
          <a:lstStyle>
            <a:extLst/>
          </a:lstStyle>
          <a:p>
            <a:fld id="{589B7C76-EFF2-4CD8-A475-4750F11B4BC6}" type="slidenum">
              <a:rPr lang="pl-PL" smtClean="0"/>
              <a:pPr/>
              <a:t>‹#›</a:t>
            </a:fld>
            <a:endParaRPr lang="pl-PL"/>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Obraz z podpisem">
    <p:bg>
      <p:bgRef idx="1002">
        <a:schemeClr val="bg1"/>
      </p:bgRef>
    </p:bg>
    <p:spTree>
      <p:nvGrpSpPr>
        <p:cNvPr id="1" name=""/>
        <p:cNvGrpSpPr/>
        <p:nvPr/>
      </p:nvGrpSpPr>
      <p:grpSpPr>
        <a:xfrm>
          <a:off x="0" y="0"/>
          <a:ext cx="0" cy="0"/>
          <a:chOff x="0" y="0"/>
          <a:chExt cx="0" cy="0"/>
        </a:xfrm>
      </p:grpSpPr>
      <p:sp>
        <p:nvSpPr>
          <p:cNvPr id="4" name="Symbol zastępczy tekstu 3"/>
          <p:cNvSpPr>
            <a:spLocks noGrp="1"/>
          </p:cNvSpPr>
          <p:nvPr>
            <p:ph type="body" sz="half" idx="2"/>
          </p:nvPr>
        </p:nvSpPr>
        <p:spPr>
          <a:xfrm>
            <a:off x="1141232" y="5443402"/>
            <a:ext cx="71628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pl-PL" smtClean="0"/>
              <a:t>Kliknij, aby edytować style wzorca tekstu</a:t>
            </a:r>
          </a:p>
        </p:txBody>
      </p:sp>
      <p:sp>
        <p:nvSpPr>
          <p:cNvPr id="3" name="Symbol zastępczy obrazu 2"/>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pl-PL" smtClean="0"/>
              <a:t>Kliknij ikonę, aby dodać obraz</a:t>
            </a:r>
            <a:endParaRPr kumimoji="0" lang="en-US" dirty="0"/>
          </a:p>
        </p:txBody>
      </p:sp>
      <p:sp>
        <p:nvSpPr>
          <p:cNvPr id="5" name="Symbol zastępczy daty 4"/>
          <p:cNvSpPr>
            <a:spLocks noGrp="1"/>
          </p:cNvSpPr>
          <p:nvPr>
            <p:ph type="dt" sz="half" idx="10"/>
          </p:nvPr>
        </p:nvSpPr>
        <p:spPr/>
        <p:txBody>
          <a:bodyPr/>
          <a:lstStyle>
            <a:lvl1pPr>
              <a:defRPr>
                <a:solidFill>
                  <a:schemeClr val="tx1"/>
                </a:solidFill>
              </a:defRPr>
            </a:lvl1pPr>
            <a:extLst/>
          </a:lstStyle>
          <a:p>
            <a:fld id="{66221E02-25CB-4963-84BC-0813985E7D90}" type="datetimeFigureOut">
              <a:rPr lang="pl-PL" smtClean="0"/>
              <a:pPr/>
              <a:t>2018-06-06</a:t>
            </a:fld>
            <a:endParaRPr lang="pl-PL"/>
          </a:p>
        </p:txBody>
      </p:sp>
      <p:sp>
        <p:nvSpPr>
          <p:cNvPr id="6" name="Symbol zastępczy stopki 5"/>
          <p:cNvSpPr>
            <a:spLocks noGrp="1"/>
          </p:cNvSpPr>
          <p:nvPr>
            <p:ph type="ftr" sz="quarter" idx="11"/>
          </p:nvPr>
        </p:nvSpPr>
        <p:spPr>
          <a:xfrm>
            <a:off x="4380072" y="6407944"/>
            <a:ext cx="2350681" cy="365125"/>
          </a:xfrm>
        </p:spPr>
        <p:txBody>
          <a:bodyPr/>
          <a:lstStyle>
            <a:lvl1pPr>
              <a:defRPr>
                <a:solidFill>
                  <a:schemeClr val="tx1"/>
                </a:solidFill>
              </a:defRPr>
            </a:lvl1pPr>
            <a:extLst/>
          </a:lstStyle>
          <a:p>
            <a:endParaRPr lang="pl-PL"/>
          </a:p>
        </p:txBody>
      </p:sp>
      <p:sp>
        <p:nvSpPr>
          <p:cNvPr id="7" name="Symbol zastępczy numeru slajdu 6"/>
          <p:cNvSpPr>
            <a:spLocks noGrp="1"/>
          </p:cNvSpPr>
          <p:nvPr>
            <p:ph type="sldNum" sz="quarter" idx="12"/>
          </p:nvPr>
        </p:nvSpPr>
        <p:spPr/>
        <p:txBody>
          <a:bodyPr/>
          <a:lstStyle>
            <a:lvl1pPr>
              <a:defRPr>
                <a:solidFill>
                  <a:schemeClr val="tx1"/>
                </a:solidFill>
              </a:defRPr>
            </a:lvl1pPr>
            <a:extLst/>
          </a:lstStyle>
          <a:p>
            <a:fld id="{589B7C76-EFF2-4CD8-A475-4750F11B4BC6}" type="slidenum">
              <a:rPr lang="pl-PL" smtClean="0"/>
              <a:pPr/>
              <a:t>‹#›</a:t>
            </a:fld>
            <a:endParaRPr lang="pl-PL"/>
          </a:p>
        </p:txBody>
      </p:sp>
      <p:sp>
        <p:nvSpPr>
          <p:cNvPr id="2" name="Tytuł 1"/>
          <p:cNvSpPr>
            <a:spLocks noGrp="1"/>
          </p:cNvSpPr>
          <p:nvPr>
            <p:ph type="title"/>
          </p:nvPr>
        </p:nvSpPr>
        <p:spPr>
          <a:xfrm>
            <a:off x="228600" y="4865122"/>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pl-PL" smtClean="0"/>
              <a:t>Kliknij, aby edytować styl</a:t>
            </a:r>
            <a:endParaRPr kumimoji="0" lang="en-US"/>
          </a:p>
        </p:txBody>
      </p:sp>
      <p:sp>
        <p:nvSpPr>
          <p:cNvPr id="8" name="Dowolny kształt 7"/>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9" name="Dowolny kształt 8"/>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0" name="Trójkąt prostokątny 9"/>
          <p:cNvSpPr>
            <a:spLocks/>
          </p:cNvSpPr>
          <p:nvPr/>
        </p:nvSpPr>
        <p:spPr bwMode="auto">
          <a:xfrm>
            <a:off x="-6042" y="5791253"/>
            <a:ext cx="3402314" cy="1080868"/>
          </a:xfrm>
          <a:prstGeom prst="rtTriangle">
            <a:avLst/>
          </a:pr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1" name="Łącznik prostoliniowy 10"/>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Pagon 11"/>
          <p:cNvSpPr/>
          <p:nvPr/>
        </p:nvSpPr>
        <p:spPr>
          <a:xfrm>
            <a:off x="8664112"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
        <p:nvSpPr>
          <p:cNvPr id="13" name="Pagon 12"/>
          <p:cNvSpPr/>
          <p:nvPr/>
        </p:nvSpPr>
        <p:spPr>
          <a:xfrm>
            <a:off x="8477696"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Dowolny kształt 12"/>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2" name="Dowolny kształt 11"/>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4" name="Trójkąt prostokątny 13"/>
          <p:cNvSpPr>
            <a:spLocks/>
          </p:cNvSpPr>
          <p:nvPr/>
        </p:nvSpPr>
        <p:spPr bwMode="auto">
          <a:xfrm>
            <a:off x="-6042" y="5791253"/>
            <a:ext cx="3402314" cy="1080868"/>
          </a:xfrm>
          <a:prstGeom prst="rtTriangle">
            <a:avLst/>
          </a:prstGeom>
          <a:blipFill>
            <a:blip r:embed="rId13">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5" name="Łącznik prostoliniowy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Symbol zastępczy tytułu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extLst/>
          </a:lstStyle>
          <a:p>
            <a:r>
              <a:rPr kumimoji="0" lang="pl-PL" smtClean="0"/>
              <a:t>Kliknij, aby edytować styl</a:t>
            </a:r>
            <a:endParaRPr kumimoji="0" lang="en-US"/>
          </a:p>
        </p:txBody>
      </p:sp>
      <p:sp>
        <p:nvSpPr>
          <p:cNvPr id="30" name="Symbol zastępczy tekstu 29"/>
          <p:cNvSpPr>
            <a:spLocks noGrp="1"/>
          </p:cNvSpPr>
          <p:nvPr>
            <p:ph type="body" idx="1"/>
          </p:nvPr>
        </p:nvSpPr>
        <p:spPr>
          <a:xfrm>
            <a:off x="457200" y="1481328"/>
            <a:ext cx="8229600" cy="4525963"/>
          </a:xfrm>
          <a:prstGeom prst="rect">
            <a:avLst/>
          </a:prstGeom>
        </p:spPr>
        <p:txBody>
          <a:bodyPr vert="horz">
            <a:normAutofit/>
          </a:bodyPr>
          <a:lstStyle>
            <a:extLst/>
          </a:lstStyle>
          <a:p>
            <a:pPr lvl="0" eaLnBrk="1" latinLnBrk="0" hangingPunct="1"/>
            <a:r>
              <a:rPr kumimoji="0" lang="pl-PL" smtClean="0"/>
              <a:t>Kliknij, aby edytować style wzorca tekstu</a:t>
            </a:r>
          </a:p>
          <a:p>
            <a:pPr lvl="1" eaLnBrk="1" latinLnBrk="0" hangingPunct="1"/>
            <a:r>
              <a:rPr kumimoji="0" lang="pl-PL" smtClean="0"/>
              <a:t>Drugi poziom</a:t>
            </a:r>
          </a:p>
          <a:p>
            <a:pPr lvl="2" eaLnBrk="1" latinLnBrk="0" hangingPunct="1"/>
            <a:r>
              <a:rPr kumimoji="0" lang="pl-PL" smtClean="0"/>
              <a:t>Trzeci poziom</a:t>
            </a:r>
          </a:p>
          <a:p>
            <a:pPr lvl="3" eaLnBrk="1" latinLnBrk="0" hangingPunct="1"/>
            <a:r>
              <a:rPr kumimoji="0" lang="pl-PL" smtClean="0"/>
              <a:t>Czwarty poziom</a:t>
            </a:r>
          </a:p>
          <a:p>
            <a:pPr lvl="4" eaLnBrk="1" latinLnBrk="0" hangingPunct="1"/>
            <a:r>
              <a:rPr kumimoji="0" lang="pl-PL" smtClean="0"/>
              <a:t>Piąty poziom</a:t>
            </a:r>
            <a:endParaRPr kumimoji="0" lang="en-US"/>
          </a:p>
        </p:txBody>
      </p:sp>
      <p:sp>
        <p:nvSpPr>
          <p:cNvPr id="10" name="Symbol zastępczy daty 9"/>
          <p:cNvSpPr>
            <a:spLocks noGrp="1"/>
          </p:cNvSpPr>
          <p:nvPr>
            <p:ph type="dt" sz="half" idx="2"/>
          </p:nvPr>
        </p:nvSpPr>
        <p:spPr>
          <a:xfrm>
            <a:off x="6727032" y="6407944"/>
            <a:ext cx="1920240" cy="365760"/>
          </a:xfrm>
          <a:prstGeom prst="rect">
            <a:avLst/>
          </a:prstGeom>
        </p:spPr>
        <p:txBody>
          <a:bodyPr vert="horz" anchor="b"/>
          <a:lstStyle>
            <a:lvl1pPr algn="l" eaLnBrk="1" latinLnBrk="0" hangingPunct="1">
              <a:defRPr kumimoji="0" sz="1000">
                <a:solidFill>
                  <a:schemeClr val="tx1"/>
                </a:solidFill>
              </a:defRPr>
            </a:lvl1pPr>
            <a:extLst/>
          </a:lstStyle>
          <a:p>
            <a:fld id="{66221E02-25CB-4963-84BC-0813985E7D90}" type="datetimeFigureOut">
              <a:rPr lang="pl-PL" smtClean="0"/>
              <a:pPr/>
              <a:t>2018-06-06</a:t>
            </a:fld>
            <a:endParaRPr lang="pl-PL"/>
          </a:p>
        </p:txBody>
      </p:sp>
      <p:sp>
        <p:nvSpPr>
          <p:cNvPr id="22" name="Symbol zastępczy stopki 21"/>
          <p:cNvSpPr>
            <a:spLocks noGrp="1"/>
          </p:cNvSpPr>
          <p:nvPr>
            <p:ph type="ftr" sz="quarter" idx="3"/>
          </p:nvPr>
        </p:nvSpPr>
        <p:spPr>
          <a:xfrm>
            <a:off x="4380072" y="6407944"/>
            <a:ext cx="2350681" cy="365125"/>
          </a:xfrm>
          <a:prstGeom prst="rect">
            <a:avLst/>
          </a:prstGeom>
        </p:spPr>
        <p:txBody>
          <a:bodyPr vert="horz" anchor="b"/>
          <a:lstStyle>
            <a:lvl1pPr algn="r" eaLnBrk="1" latinLnBrk="0" hangingPunct="1">
              <a:defRPr kumimoji="0" sz="1000">
                <a:solidFill>
                  <a:schemeClr val="tx1"/>
                </a:solidFill>
              </a:defRPr>
            </a:lvl1pPr>
            <a:extLst/>
          </a:lstStyle>
          <a:p>
            <a:endParaRPr lang="pl-PL"/>
          </a:p>
        </p:txBody>
      </p:sp>
      <p:sp>
        <p:nvSpPr>
          <p:cNvPr id="18" name="Symbol zastępczy numeru slajdu 17"/>
          <p:cNvSpPr>
            <a:spLocks noGrp="1"/>
          </p:cNvSpPr>
          <p:nvPr>
            <p:ph type="sldNum" sz="quarter" idx="4"/>
          </p:nvPr>
        </p:nvSpPr>
        <p:spPr>
          <a:xfrm>
            <a:off x="8647272" y="6407944"/>
            <a:ext cx="365760" cy="365125"/>
          </a:xfrm>
          <a:prstGeom prst="rect">
            <a:avLst/>
          </a:prstGeom>
        </p:spPr>
        <p:txBody>
          <a:bodyPr vert="horz" anchor="b"/>
          <a:lstStyle>
            <a:lvl1pPr algn="r" eaLnBrk="1" latinLnBrk="0" hangingPunct="1">
              <a:defRPr kumimoji="0" sz="1000" b="0">
                <a:solidFill>
                  <a:schemeClr val="tx1"/>
                </a:solidFill>
              </a:defRPr>
            </a:lvl1pPr>
            <a:extLst/>
          </a:lstStyle>
          <a:p>
            <a:fld id="{589B7C76-EFF2-4CD8-A475-4750F11B4BC6}" type="slidenum">
              <a:rPr lang="pl-PL" smtClean="0"/>
              <a:pPr/>
              <a:t>‹#›</a:t>
            </a:fld>
            <a:endParaRPr lang="pl-PL"/>
          </a:p>
        </p:txBody>
      </p:sp>
    </p:spTree>
  </p:cSld>
  <p:clrMap bg1="lt1" tx1="dk1" bg2="lt2" tx2="dk2" accent1="accent1" accent2="accent2" accent3="accent3" accent4="accent4" accent5="accent5" accent6="accent6" hlink="hlink" folHlink="folHlink"/>
  <p:sldLayoutIdLst>
    <p:sldLayoutId id="2147483901" r:id="rId1"/>
    <p:sldLayoutId id="2147483902" r:id="rId2"/>
    <p:sldLayoutId id="2147483903" r:id="rId3"/>
    <p:sldLayoutId id="2147483904" r:id="rId4"/>
    <p:sldLayoutId id="2147483905" r:id="rId5"/>
    <p:sldLayoutId id="2147483906" r:id="rId6"/>
    <p:sldLayoutId id="2147483907" r:id="rId7"/>
    <p:sldLayoutId id="2147483908" r:id="rId8"/>
    <p:sldLayoutId id="2147483909" r:id="rId9"/>
    <p:sldLayoutId id="2147483910" r:id="rId10"/>
    <p:sldLayoutId id="2147483911" r:id="rId11"/>
  </p:sldLayoutIdLst>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1.gif"/><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 Id="rId5" Type="http://schemas.openxmlformats.org/officeDocument/2006/relationships/image" Target="../media/image35.jpeg"/><Relationship Id="rId4" Type="http://schemas.openxmlformats.org/officeDocument/2006/relationships/image" Target="../media/image34.png"/></Relationships>
</file>

<file path=ppt/slides/_rels/slide28.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gif"/><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9.png"/></Relationships>
</file>

<file path=ppt/slides/_rels/slide32.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ctrTitle"/>
          </p:nvPr>
        </p:nvSpPr>
        <p:spPr/>
        <p:txBody>
          <a:bodyPr>
            <a:normAutofit fontScale="90000"/>
          </a:bodyPr>
          <a:lstStyle/>
          <a:p>
            <a:r>
              <a:rPr lang="pl-PL" dirty="0" smtClean="0"/>
              <a:t>Przedszkole Niepubliczne</a:t>
            </a:r>
            <a:br>
              <a:rPr lang="pl-PL" dirty="0" smtClean="0"/>
            </a:br>
            <a:r>
              <a:rPr lang="pl-PL" dirty="0" smtClean="0"/>
              <a:t>„Jedyneczka” </a:t>
            </a:r>
            <a:br>
              <a:rPr lang="pl-PL" dirty="0" smtClean="0"/>
            </a:br>
            <a:r>
              <a:rPr lang="pl-PL" dirty="0" smtClean="0"/>
              <a:t>w Ełku</a:t>
            </a:r>
            <a:endParaRPr lang="pl-PL" dirty="0"/>
          </a:p>
        </p:txBody>
      </p:sp>
      <p:sp>
        <p:nvSpPr>
          <p:cNvPr id="3" name="Podtytuł 2"/>
          <p:cNvSpPr>
            <a:spLocks noGrp="1"/>
          </p:cNvSpPr>
          <p:nvPr>
            <p:ph type="subTitle" idx="1"/>
          </p:nvPr>
        </p:nvSpPr>
        <p:spPr/>
        <p:txBody>
          <a:bodyPr>
            <a:normAutofit/>
          </a:bodyPr>
          <a:lstStyle/>
          <a:p>
            <a:r>
              <a:rPr lang="pl-PL" dirty="0" smtClean="0"/>
              <a:t>Edukacja Patriotyczna </a:t>
            </a:r>
          </a:p>
          <a:p>
            <a:r>
              <a:rPr lang="pl-PL" dirty="0" smtClean="0"/>
              <a:t>Rok szkolny 2017/2018</a:t>
            </a:r>
            <a:endParaRPr lang="pl-PL" dirty="0"/>
          </a:p>
        </p:txBody>
      </p:sp>
    </p:spTree>
  </p:cSld>
  <p:clrMapOvr>
    <a:masterClrMapping/>
  </p:clrMapOvr>
  <p:transition spd="slow">
    <p:dissolv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ymbol zastępczy zawartości 3" descr="23519045_1474936909291737_9131623813698579899_n.jpg"/>
          <p:cNvPicPr>
            <a:picLocks noGrp="1" noChangeAspect="1"/>
          </p:cNvPicPr>
          <p:nvPr>
            <p:ph idx="1"/>
          </p:nvPr>
        </p:nvPicPr>
        <p:blipFill>
          <a:blip r:embed="rId2"/>
          <a:stretch>
            <a:fillRect/>
          </a:stretch>
        </p:blipFill>
        <p:spPr>
          <a:xfrm>
            <a:off x="1161542" y="1481138"/>
            <a:ext cx="6820916" cy="4525962"/>
          </a:xfrm>
        </p:spPr>
      </p:pic>
      <p:sp>
        <p:nvSpPr>
          <p:cNvPr id="3" name="Tytuł 2"/>
          <p:cNvSpPr>
            <a:spLocks noGrp="1"/>
          </p:cNvSpPr>
          <p:nvPr>
            <p:ph type="title"/>
          </p:nvPr>
        </p:nvSpPr>
        <p:spPr/>
        <p:txBody>
          <a:bodyPr/>
          <a:lstStyle/>
          <a:p>
            <a:endParaRPr lang="pl-PL"/>
          </a:p>
        </p:txBody>
      </p:sp>
    </p:spTree>
  </p:cSld>
  <p:clrMapOvr>
    <a:masterClrMapping/>
  </p:clrMapOvr>
  <p:transition spd="slow">
    <p:wedg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ymbol zastępczy zawartości 3" descr="23517411_1474936549291773_7963455313003939814_n.jpg"/>
          <p:cNvPicPr>
            <a:picLocks noGrp="1" noChangeAspect="1"/>
          </p:cNvPicPr>
          <p:nvPr>
            <p:ph idx="1"/>
          </p:nvPr>
        </p:nvPicPr>
        <p:blipFill>
          <a:blip r:embed="rId2"/>
          <a:stretch>
            <a:fillRect/>
          </a:stretch>
        </p:blipFill>
        <p:spPr>
          <a:xfrm>
            <a:off x="1161542" y="1481138"/>
            <a:ext cx="6820916" cy="4525962"/>
          </a:xfrm>
        </p:spPr>
      </p:pic>
      <p:sp>
        <p:nvSpPr>
          <p:cNvPr id="3" name="Tytuł 2"/>
          <p:cNvSpPr>
            <a:spLocks noGrp="1"/>
          </p:cNvSpPr>
          <p:nvPr>
            <p:ph type="title"/>
          </p:nvPr>
        </p:nvSpPr>
        <p:spPr/>
        <p:txBody>
          <a:bodyPr>
            <a:normAutofit fontScale="90000"/>
          </a:bodyPr>
          <a:lstStyle/>
          <a:p>
            <a:pPr algn="ctr"/>
            <a:r>
              <a:rPr lang="pl-PL" dirty="0" smtClean="0">
                <a:solidFill>
                  <a:schemeClr val="accent1"/>
                </a:solidFill>
              </a:rPr>
              <a:t>Wspólne robienie kotylionów w narodowych barwach.</a:t>
            </a:r>
            <a:endParaRPr lang="pl-PL" dirty="0">
              <a:solidFill>
                <a:schemeClr val="accent1"/>
              </a:solidFill>
            </a:endParaRPr>
          </a:p>
        </p:txBody>
      </p:sp>
    </p:spTree>
  </p:cSld>
  <p:clrMapOvr>
    <a:masterClrMapping/>
  </p:clrMapOvr>
  <p:transition spd="slow">
    <p:checker dir="vert"/>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ymbol zastępczy zawartości 3" descr="23471903_1470342429751185_3501793780039272177_n.jpg"/>
          <p:cNvPicPr>
            <a:picLocks noGrp="1" noChangeAspect="1"/>
          </p:cNvPicPr>
          <p:nvPr>
            <p:ph idx="1"/>
          </p:nvPr>
        </p:nvPicPr>
        <p:blipFill>
          <a:blip r:embed="rId2"/>
          <a:stretch>
            <a:fillRect/>
          </a:stretch>
        </p:blipFill>
        <p:spPr>
          <a:xfrm>
            <a:off x="548923" y="1481138"/>
            <a:ext cx="8046154" cy="4525962"/>
          </a:xfrm>
        </p:spPr>
      </p:pic>
      <p:sp>
        <p:nvSpPr>
          <p:cNvPr id="3" name="Tytuł 2"/>
          <p:cNvSpPr>
            <a:spLocks noGrp="1"/>
          </p:cNvSpPr>
          <p:nvPr>
            <p:ph type="title"/>
          </p:nvPr>
        </p:nvSpPr>
        <p:spPr>
          <a:xfrm>
            <a:off x="357158" y="274638"/>
            <a:ext cx="8329642" cy="1439850"/>
          </a:xfrm>
        </p:spPr>
        <p:txBody>
          <a:bodyPr>
            <a:normAutofit/>
          </a:bodyPr>
          <a:lstStyle/>
          <a:p>
            <a:pPr algn="ctr"/>
            <a:r>
              <a:rPr lang="pl-PL" dirty="0" smtClean="0">
                <a:solidFill>
                  <a:schemeClr val="accent1"/>
                </a:solidFill>
              </a:rPr>
              <a:t>11 listopada</a:t>
            </a:r>
            <a:br>
              <a:rPr lang="pl-PL" dirty="0" smtClean="0">
                <a:solidFill>
                  <a:schemeClr val="accent1"/>
                </a:solidFill>
              </a:rPr>
            </a:br>
            <a:r>
              <a:rPr lang="pl-PL" dirty="0" smtClean="0">
                <a:solidFill>
                  <a:schemeClr val="accent1"/>
                </a:solidFill>
              </a:rPr>
              <a:t>Dzień Niepodległości</a:t>
            </a:r>
            <a:endParaRPr lang="pl-PL" dirty="0">
              <a:solidFill>
                <a:schemeClr val="accent1"/>
              </a:solidFill>
            </a:endParaRPr>
          </a:p>
        </p:txBody>
      </p:sp>
      <p:pic>
        <p:nvPicPr>
          <p:cNvPr id="1026" name="Picture 2" descr="C:\Users\Ania\AppData\Local\Microsoft\Windows\Temporary Internet Files\Content.IE5\144A2J6F\flag-366401_960_720[1].png"/>
          <p:cNvPicPr>
            <a:picLocks noChangeAspect="1" noChangeArrowheads="1"/>
          </p:cNvPicPr>
          <p:nvPr/>
        </p:nvPicPr>
        <p:blipFill>
          <a:blip r:embed="rId3" cstate="print"/>
          <a:srcRect/>
          <a:stretch>
            <a:fillRect/>
          </a:stretch>
        </p:blipFill>
        <p:spPr bwMode="auto">
          <a:xfrm rot="20358647">
            <a:off x="601392" y="2393819"/>
            <a:ext cx="2984233" cy="1927317"/>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ymbol zastępczy zawartości 3" descr="23380053_1470341823084579_6851208198891444293_n.jpg"/>
          <p:cNvPicPr>
            <a:picLocks noGrp="1" noChangeAspect="1"/>
          </p:cNvPicPr>
          <p:nvPr>
            <p:ph idx="1"/>
          </p:nvPr>
        </p:nvPicPr>
        <p:blipFill>
          <a:blip r:embed="rId2"/>
          <a:stretch>
            <a:fillRect/>
          </a:stretch>
        </p:blipFill>
        <p:spPr>
          <a:xfrm>
            <a:off x="1142976" y="1500174"/>
            <a:ext cx="7239051" cy="4071966"/>
          </a:xfrm>
        </p:spPr>
      </p:pic>
      <p:sp>
        <p:nvSpPr>
          <p:cNvPr id="3" name="Tytuł 2"/>
          <p:cNvSpPr>
            <a:spLocks noGrp="1"/>
          </p:cNvSpPr>
          <p:nvPr>
            <p:ph type="title"/>
          </p:nvPr>
        </p:nvSpPr>
        <p:spPr/>
        <p:txBody>
          <a:bodyPr/>
          <a:lstStyle/>
          <a:p>
            <a:endParaRPr lang="pl-PL"/>
          </a:p>
        </p:txBody>
      </p:sp>
      <p:pic>
        <p:nvPicPr>
          <p:cNvPr id="3075" name="Picture 3" descr="C:\Users\Ania\AppData\Local\Microsoft\Windows\Temporary Internet Files\Content.IE5\43EU5O6V\1200px-SZP_1[1].png"/>
          <p:cNvPicPr>
            <a:picLocks noChangeAspect="1" noChangeArrowheads="1"/>
          </p:cNvPicPr>
          <p:nvPr/>
        </p:nvPicPr>
        <p:blipFill>
          <a:blip r:embed="rId3" cstate="print"/>
          <a:srcRect/>
          <a:stretch>
            <a:fillRect/>
          </a:stretch>
        </p:blipFill>
        <p:spPr bwMode="auto">
          <a:xfrm>
            <a:off x="5429256" y="4684166"/>
            <a:ext cx="2195540" cy="1959520"/>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ymbol zastępczy zawartości 3" descr="23319465_1470341903084571_6230546626798144824_n.jpg"/>
          <p:cNvPicPr>
            <a:picLocks noGrp="1" noChangeAspect="1"/>
          </p:cNvPicPr>
          <p:nvPr>
            <p:ph idx="1"/>
          </p:nvPr>
        </p:nvPicPr>
        <p:blipFill>
          <a:blip r:embed="rId2"/>
          <a:stretch>
            <a:fillRect/>
          </a:stretch>
        </p:blipFill>
        <p:spPr>
          <a:xfrm>
            <a:off x="571472" y="1142984"/>
            <a:ext cx="8046155" cy="4525962"/>
          </a:xfrm>
        </p:spPr>
      </p:pic>
      <p:sp>
        <p:nvSpPr>
          <p:cNvPr id="3" name="Tytuł 2"/>
          <p:cNvSpPr>
            <a:spLocks noGrp="1"/>
          </p:cNvSpPr>
          <p:nvPr>
            <p:ph type="title"/>
          </p:nvPr>
        </p:nvSpPr>
        <p:spPr/>
        <p:txBody>
          <a:bodyPr/>
          <a:lstStyle/>
          <a:p>
            <a:endParaRPr lang="pl-PL"/>
          </a:p>
        </p:txBody>
      </p:sp>
    </p:spTree>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ymbol zastępczy zawartości 3" descr="23380276_1470342209751207_2135611859496898720_n.jpg"/>
          <p:cNvPicPr>
            <a:picLocks noGrp="1" noChangeAspect="1"/>
          </p:cNvPicPr>
          <p:nvPr>
            <p:ph idx="1"/>
          </p:nvPr>
        </p:nvPicPr>
        <p:blipFill>
          <a:blip r:embed="rId2"/>
          <a:stretch>
            <a:fillRect/>
          </a:stretch>
        </p:blipFill>
        <p:spPr>
          <a:xfrm>
            <a:off x="571472" y="1000108"/>
            <a:ext cx="8046155" cy="4525962"/>
          </a:xfrm>
        </p:spPr>
      </p:pic>
      <p:sp>
        <p:nvSpPr>
          <p:cNvPr id="3" name="Tytuł 2"/>
          <p:cNvSpPr>
            <a:spLocks noGrp="1"/>
          </p:cNvSpPr>
          <p:nvPr>
            <p:ph type="title"/>
          </p:nvPr>
        </p:nvSpPr>
        <p:spPr/>
        <p:txBody>
          <a:bodyPr/>
          <a:lstStyle/>
          <a:p>
            <a:endParaRPr lang="pl-PL"/>
          </a:p>
        </p:txBody>
      </p:sp>
      <p:pic>
        <p:nvPicPr>
          <p:cNvPr id="2050" name="Picture 2" descr="C:\Users\Ania\AppData\Local\Microsoft\Windows\Temporary Internet Files\Content.IE5\43EU5O6V\Polska_Kokarda_Narodowa_typ_IVa.svg[1].png"/>
          <p:cNvPicPr>
            <a:picLocks noChangeAspect="1" noChangeArrowheads="1"/>
          </p:cNvPicPr>
          <p:nvPr/>
        </p:nvPicPr>
        <p:blipFill>
          <a:blip r:embed="rId3"/>
          <a:srcRect/>
          <a:stretch>
            <a:fillRect/>
          </a:stretch>
        </p:blipFill>
        <p:spPr bwMode="auto">
          <a:xfrm>
            <a:off x="6786578" y="4572008"/>
            <a:ext cx="2000264" cy="2000264"/>
          </a:xfrm>
          <a:prstGeom prst="rect">
            <a:avLst/>
          </a:prstGeom>
          <a:noFill/>
        </p:spPr>
      </p:pic>
    </p:spTree>
  </p:cSld>
  <p:clrMapOvr>
    <a:masterClrMapping/>
  </p:clrMapOvr>
  <p:transition spd="slow">
    <p:split orient="vert"/>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ymbol zastępczy zawartości 5" descr="23319525_1470342336417861_4212318312759932527_n.jpg"/>
          <p:cNvPicPr>
            <a:picLocks noGrp="1" noChangeAspect="1"/>
          </p:cNvPicPr>
          <p:nvPr>
            <p:ph idx="1"/>
          </p:nvPr>
        </p:nvPicPr>
        <p:blipFill>
          <a:blip r:embed="rId2"/>
          <a:stretch>
            <a:fillRect/>
          </a:stretch>
        </p:blipFill>
        <p:spPr>
          <a:xfrm>
            <a:off x="1071538" y="1571612"/>
            <a:ext cx="7239051" cy="4071966"/>
          </a:xfrm>
        </p:spPr>
      </p:pic>
      <p:sp>
        <p:nvSpPr>
          <p:cNvPr id="3" name="Tytuł 2"/>
          <p:cNvSpPr>
            <a:spLocks noGrp="1"/>
          </p:cNvSpPr>
          <p:nvPr>
            <p:ph type="title"/>
          </p:nvPr>
        </p:nvSpPr>
        <p:spPr/>
        <p:txBody>
          <a:bodyPr/>
          <a:lstStyle/>
          <a:p>
            <a:endParaRPr lang="pl-PL"/>
          </a:p>
        </p:txBody>
      </p:sp>
    </p:spTree>
  </p:cSld>
  <p:clrMapOvr>
    <a:masterClrMapping/>
  </p:clrMapOvr>
  <p:transition spd="slow">
    <p:wip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ymbol zastępczy zawartości 3" descr="printable-coloring-page-of-healthy-and-smiley-teeth.jpg"/>
          <p:cNvPicPr>
            <a:picLocks noGrp="1" noChangeAspect="1"/>
          </p:cNvPicPr>
          <p:nvPr>
            <p:ph idx="1"/>
          </p:nvPr>
        </p:nvPicPr>
        <p:blipFill>
          <a:blip r:embed="rId2"/>
          <a:stretch>
            <a:fillRect/>
          </a:stretch>
        </p:blipFill>
        <p:spPr>
          <a:xfrm>
            <a:off x="5072066" y="928670"/>
            <a:ext cx="3071834" cy="5461037"/>
          </a:xfrm>
        </p:spPr>
      </p:pic>
      <p:sp>
        <p:nvSpPr>
          <p:cNvPr id="3" name="Tytuł 2"/>
          <p:cNvSpPr>
            <a:spLocks noGrp="1"/>
          </p:cNvSpPr>
          <p:nvPr>
            <p:ph type="title"/>
          </p:nvPr>
        </p:nvSpPr>
        <p:spPr/>
        <p:txBody>
          <a:bodyPr/>
          <a:lstStyle/>
          <a:p>
            <a:endParaRPr lang="pl-PL" dirty="0"/>
          </a:p>
        </p:txBody>
      </p:sp>
      <p:pic>
        <p:nvPicPr>
          <p:cNvPr id="7" name="Obraz 6" descr="ooooooooooooooooooooooooooooooooooooooooo.jpg"/>
          <p:cNvPicPr>
            <a:picLocks noChangeAspect="1"/>
          </p:cNvPicPr>
          <p:nvPr/>
        </p:nvPicPr>
        <p:blipFill>
          <a:blip r:embed="rId3"/>
          <a:stretch>
            <a:fillRect/>
          </a:stretch>
        </p:blipFill>
        <p:spPr>
          <a:xfrm>
            <a:off x="-142908" y="1571612"/>
            <a:ext cx="5834912" cy="3857652"/>
          </a:xfrm>
          <a:prstGeom prst="rect">
            <a:avLst/>
          </a:prstGeom>
        </p:spPr>
      </p:pic>
    </p:spTree>
  </p:cSld>
  <p:clrMapOvr>
    <a:masterClrMapping/>
  </p:clrMapOvr>
  <p:transition spd="slow">
    <p:circl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ymbol zastępczy zawartości 3" descr="22815113_1457458864372875_4522093855027737983_n.jpg"/>
          <p:cNvPicPr>
            <a:picLocks noGrp="1" noChangeAspect="1"/>
          </p:cNvPicPr>
          <p:nvPr>
            <p:ph idx="1"/>
          </p:nvPr>
        </p:nvPicPr>
        <p:blipFill>
          <a:blip r:embed="rId2"/>
          <a:stretch>
            <a:fillRect/>
          </a:stretch>
        </p:blipFill>
        <p:spPr>
          <a:xfrm>
            <a:off x="1554692" y="1481138"/>
            <a:ext cx="6034616" cy="4525962"/>
          </a:xfrm>
        </p:spPr>
      </p:pic>
      <p:sp>
        <p:nvSpPr>
          <p:cNvPr id="3" name="Tytuł 2"/>
          <p:cNvSpPr>
            <a:spLocks noGrp="1"/>
          </p:cNvSpPr>
          <p:nvPr>
            <p:ph type="title"/>
          </p:nvPr>
        </p:nvSpPr>
        <p:spPr/>
        <p:txBody>
          <a:bodyPr>
            <a:normAutofit/>
          </a:bodyPr>
          <a:lstStyle/>
          <a:p>
            <a:pPr algn="ctr"/>
            <a:r>
              <a:rPr lang="pl-PL" dirty="0" smtClean="0">
                <a:solidFill>
                  <a:schemeClr val="accent1"/>
                </a:solidFill>
              </a:rPr>
              <a:t>„Pocztówkowe przedszkole”</a:t>
            </a:r>
            <a:endParaRPr lang="pl-PL" dirty="0">
              <a:solidFill>
                <a:schemeClr val="accent1"/>
              </a:solidFill>
            </a:endParaRPr>
          </a:p>
        </p:txBody>
      </p:sp>
    </p:spTree>
  </p:cSld>
  <p:clrMapOvr>
    <a:masterClrMapping/>
  </p:clrMapOvr>
  <p:transition spd="slow">
    <p:dissolv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zawartości 1"/>
          <p:cNvSpPr>
            <a:spLocks noGrp="1"/>
          </p:cNvSpPr>
          <p:nvPr>
            <p:ph idx="1"/>
          </p:nvPr>
        </p:nvSpPr>
        <p:spPr>
          <a:xfrm>
            <a:off x="500034" y="1285860"/>
            <a:ext cx="8186766" cy="3786214"/>
          </a:xfrm>
        </p:spPr>
        <p:txBody>
          <a:bodyPr>
            <a:normAutofit lnSpcReduction="10000"/>
          </a:bodyPr>
          <a:lstStyle/>
          <a:p>
            <a:pPr>
              <a:buNone/>
            </a:pPr>
            <a:endParaRPr lang="pl-PL" dirty="0" smtClean="0"/>
          </a:p>
          <a:p>
            <a:r>
              <a:rPr lang="pl-PL" dirty="0" smtClean="0"/>
              <a:t>Nasze Jedyneczki przystąpiły do ogólnopolskiej akcji "Pocztówkowe Przedszkole", która ma na celu wymianę korespondencji między przedszkolami w całym kraju. Otrzymane pocztówki dzieci umieszczają na mapie Polski, dzięki temu poznają różne zakątki naszego kraju.</a:t>
            </a:r>
            <a:br>
              <a:rPr lang="pl-PL" dirty="0" smtClean="0"/>
            </a:br>
            <a:endParaRPr lang="pl-PL" dirty="0"/>
          </a:p>
        </p:txBody>
      </p:sp>
      <p:sp>
        <p:nvSpPr>
          <p:cNvPr id="3" name="Tytuł 2"/>
          <p:cNvSpPr>
            <a:spLocks noGrp="1"/>
          </p:cNvSpPr>
          <p:nvPr>
            <p:ph type="title"/>
          </p:nvPr>
        </p:nvSpPr>
        <p:spPr/>
        <p:txBody>
          <a:bodyPr/>
          <a:lstStyle/>
          <a:p>
            <a:endParaRPr lang="pl-PL"/>
          </a:p>
        </p:txBody>
      </p:sp>
      <p:pic>
        <p:nvPicPr>
          <p:cNvPr id="1026" name="Picture 2" descr="C:\Users\Ania\AppData\Local\Microsoft\Windows\Temporary Internet Files\Content.IE5\G5QUGNRQ\Skrzynka_pocztowa_mala[1].jpg"/>
          <p:cNvPicPr>
            <a:picLocks noChangeAspect="1" noChangeArrowheads="1"/>
          </p:cNvPicPr>
          <p:nvPr/>
        </p:nvPicPr>
        <p:blipFill>
          <a:blip r:embed="rId2" cstate="print"/>
          <a:srcRect/>
          <a:stretch>
            <a:fillRect/>
          </a:stretch>
        </p:blipFill>
        <p:spPr bwMode="auto">
          <a:xfrm>
            <a:off x="6357950" y="4697024"/>
            <a:ext cx="2357422" cy="1768067"/>
          </a:xfrm>
          <a:prstGeom prst="rect">
            <a:avLst/>
          </a:prstGeom>
          <a:noFill/>
        </p:spPr>
      </p:pic>
    </p:spTree>
  </p:cSld>
  <p:clrMapOvr>
    <a:masterClrMapping/>
  </p:clrMapOvr>
  <p:transition spd="slow">
    <p:pull dir="d"/>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zawartości 1"/>
          <p:cNvSpPr>
            <a:spLocks noGrp="1"/>
          </p:cNvSpPr>
          <p:nvPr>
            <p:ph idx="1"/>
          </p:nvPr>
        </p:nvSpPr>
        <p:spPr/>
        <p:txBody>
          <a:bodyPr/>
          <a:lstStyle/>
          <a:p>
            <a:pPr marL="109728" indent="0" algn="ctr">
              <a:buNone/>
            </a:pPr>
            <a:r>
              <a:rPr lang="pl-PL" dirty="0" smtClean="0"/>
              <a:t>Od początku istnienia naszej placówki zawsze istotna była kwestia wychowania młodego pokolenia w duchu patriotyzmu.</a:t>
            </a:r>
          </a:p>
          <a:p>
            <a:pPr marL="109728" indent="0" algn="ctr">
              <a:buNone/>
            </a:pPr>
            <a:r>
              <a:rPr lang="pl-PL" dirty="0" smtClean="0"/>
              <a:t>Wiele naszych działań nastawionych było, i jest na pokazanie naszym wychowankom piękna naszego kraju, szczególnego szacunku do symboli narodowych oraz wykreowanie postawy prawdziwego Polaka.</a:t>
            </a:r>
            <a:endParaRPr lang="pl-PL" dirty="0"/>
          </a:p>
        </p:txBody>
      </p:sp>
      <p:sp>
        <p:nvSpPr>
          <p:cNvPr id="3" name="Tytuł 2"/>
          <p:cNvSpPr>
            <a:spLocks noGrp="1"/>
          </p:cNvSpPr>
          <p:nvPr>
            <p:ph type="title"/>
          </p:nvPr>
        </p:nvSpPr>
        <p:spPr/>
        <p:txBody>
          <a:bodyPr/>
          <a:lstStyle/>
          <a:p>
            <a:endParaRPr lang="pl-PL"/>
          </a:p>
        </p:txBody>
      </p:sp>
    </p:spTree>
    <p:extLst>
      <p:ext uri="{BB962C8B-B14F-4D97-AF65-F5344CB8AC3E}">
        <p14:creationId xmlns:p14="http://schemas.microsoft.com/office/powerpoint/2010/main" val="1772617726"/>
      </p:ext>
    </p:extLst>
  </p:cSld>
  <p:clrMapOvr>
    <a:masterClrMapping/>
  </p:clrMapOvr>
  <p:transition spd="slow">
    <p:pull/>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ymbol zastępczy zawartości 3" descr="22730098_1457460051039423_8646184071445472907_n.jpg"/>
          <p:cNvPicPr>
            <a:picLocks noGrp="1" noChangeAspect="1"/>
          </p:cNvPicPr>
          <p:nvPr>
            <p:ph idx="1"/>
          </p:nvPr>
        </p:nvPicPr>
        <p:blipFill>
          <a:blip r:embed="rId2"/>
          <a:stretch>
            <a:fillRect/>
          </a:stretch>
        </p:blipFill>
        <p:spPr>
          <a:xfrm>
            <a:off x="548923" y="1481138"/>
            <a:ext cx="8046154" cy="4525962"/>
          </a:xfrm>
        </p:spPr>
      </p:pic>
      <p:sp>
        <p:nvSpPr>
          <p:cNvPr id="3" name="Tytuł 2"/>
          <p:cNvSpPr>
            <a:spLocks noGrp="1"/>
          </p:cNvSpPr>
          <p:nvPr>
            <p:ph type="title"/>
          </p:nvPr>
        </p:nvSpPr>
        <p:spPr/>
        <p:txBody>
          <a:bodyPr>
            <a:normAutofit/>
          </a:bodyPr>
          <a:lstStyle/>
          <a:p>
            <a:pPr algn="ctr"/>
            <a:r>
              <a:rPr lang="pl-PL" sz="2800" dirty="0" smtClean="0">
                <a:solidFill>
                  <a:schemeClr val="accent2">
                    <a:lumMod val="75000"/>
                  </a:schemeClr>
                </a:solidFill>
              </a:rPr>
              <a:t>Umieszczanie kartek pocztowych </a:t>
            </a:r>
            <a:br>
              <a:rPr lang="pl-PL" sz="2800" dirty="0" smtClean="0">
                <a:solidFill>
                  <a:schemeClr val="accent2">
                    <a:lumMod val="75000"/>
                  </a:schemeClr>
                </a:solidFill>
              </a:rPr>
            </a:br>
            <a:r>
              <a:rPr lang="pl-PL" sz="2800" dirty="0" smtClean="0">
                <a:solidFill>
                  <a:schemeClr val="accent2">
                    <a:lumMod val="75000"/>
                  </a:schemeClr>
                </a:solidFill>
              </a:rPr>
              <a:t>na mapie Polski</a:t>
            </a:r>
            <a:endParaRPr lang="pl-PL" sz="2800" dirty="0">
              <a:solidFill>
                <a:schemeClr val="accent2">
                  <a:lumMod val="75000"/>
                </a:schemeClr>
              </a:solidFill>
            </a:endParaRP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ymbol zastępczy zawartości 3" descr="22814332_1457459764372785_687581536481019255_n.jpg"/>
          <p:cNvPicPr>
            <a:picLocks noGrp="1" noChangeAspect="1"/>
          </p:cNvPicPr>
          <p:nvPr>
            <p:ph idx="1"/>
          </p:nvPr>
        </p:nvPicPr>
        <p:blipFill>
          <a:blip r:embed="rId2"/>
          <a:stretch>
            <a:fillRect/>
          </a:stretch>
        </p:blipFill>
        <p:spPr>
          <a:xfrm>
            <a:off x="785786" y="1500174"/>
            <a:ext cx="7737853" cy="4352542"/>
          </a:xfrm>
        </p:spPr>
      </p:pic>
      <p:sp>
        <p:nvSpPr>
          <p:cNvPr id="3" name="Tytuł 2"/>
          <p:cNvSpPr>
            <a:spLocks noGrp="1"/>
          </p:cNvSpPr>
          <p:nvPr>
            <p:ph type="title"/>
          </p:nvPr>
        </p:nvSpPr>
        <p:spPr/>
        <p:txBody>
          <a:bodyPr/>
          <a:lstStyle/>
          <a:p>
            <a:endParaRPr lang="pl-PL"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ymbol zastępczy zawartości 5" descr="22728987_1456752701110158_1183153884590329462_n.jpg"/>
          <p:cNvPicPr>
            <a:picLocks noGrp="1" noChangeAspect="1"/>
          </p:cNvPicPr>
          <p:nvPr>
            <p:ph idx="1"/>
          </p:nvPr>
        </p:nvPicPr>
        <p:blipFill>
          <a:blip r:embed="rId2"/>
          <a:stretch>
            <a:fillRect/>
          </a:stretch>
        </p:blipFill>
        <p:spPr>
          <a:xfrm>
            <a:off x="428596" y="714355"/>
            <a:ext cx="8215370" cy="5134675"/>
          </a:xfrm>
        </p:spPr>
      </p:pic>
      <p:sp>
        <p:nvSpPr>
          <p:cNvPr id="3" name="Tytuł 2"/>
          <p:cNvSpPr>
            <a:spLocks noGrp="1"/>
          </p:cNvSpPr>
          <p:nvPr>
            <p:ph type="title"/>
          </p:nvPr>
        </p:nvSpPr>
        <p:spPr>
          <a:xfrm>
            <a:off x="642910" y="1071546"/>
            <a:ext cx="3857652" cy="2071702"/>
          </a:xfrm>
        </p:spPr>
        <p:txBody>
          <a:bodyPr>
            <a:normAutofit fontScale="90000"/>
          </a:bodyPr>
          <a:lstStyle/>
          <a:p>
            <a:r>
              <a:rPr lang="pl-PL" dirty="0" smtClean="0">
                <a:solidFill>
                  <a:schemeClr val="bg1"/>
                </a:solidFill>
              </a:rPr>
              <a:t>Wizyta </a:t>
            </a:r>
            <a:br>
              <a:rPr lang="pl-PL" dirty="0" smtClean="0">
                <a:solidFill>
                  <a:schemeClr val="bg1"/>
                </a:solidFill>
              </a:rPr>
            </a:br>
            <a:r>
              <a:rPr lang="pl-PL" dirty="0" smtClean="0">
                <a:solidFill>
                  <a:schemeClr val="bg1"/>
                </a:solidFill>
              </a:rPr>
              <a:t>w Muzeum Historycznym </a:t>
            </a:r>
            <a:br>
              <a:rPr lang="pl-PL" dirty="0" smtClean="0">
                <a:solidFill>
                  <a:schemeClr val="bg1"/>
                </a:solidFill>
              </a:rPr>
            </a:br>
            <a:r>
              <a:rPr lang="pl-PL" dirty="0" smtClean="0">
                <a:solidFill>
                  <a:schemeClr val="bg1"/>
                </a:solidFill>
              </a:rPr>
              <a:t>w Ełku</a:t>
            </a:r>
            <a:endParaRPr lang="pl-PL" dirty="0">
              <a:solidFill>
                <a:schemeClr val="bg1"/>
              </a:solidFill>
            </a:endParaRPr>
          </a:p>
        </p:txBody>
      </p:sp>
    </p:spTree>
  </p:cSld>
  <p:clrMapOvr>
    <a:masterClrMapping/>
  </p:clrMapOvr>
  <p:transition spd="slow">
    <p:push dir="u"/>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ymbol zastępczy zawartości 3" descr="22728690_1456752857776809_4800805415089116609_n.jpg"/>
          <p:cNvPicPr>
            <a:picLocks noGrp="1" noChangeAspect="1"/>
          </p:cNvPicPr>
          <p:nvPr>
            <p:ph idx="1"/>
          </p:nvPr>
        </p:nvPicPr>
        <p:blipFill>
          <a:blip r:embed="rId2"/>
          <a:stretch>
            <a:fillRect/>
          </a:stretch>
        </p:blipFill>
        <p:spPr>
          <a:xfrm>
            <a:off x="1643042" y="1428736"/>
            <a:ext cx="6810225" cy="4525962"/>
          </a:xfrm>
        </p:spPr>
      </p:pic>
      <p:sp>
        <p:nvSpPr>
          <p:cNvPr id="3" name="Tytuł 2"/>
          <p:cNvSpPr>
            <a:spLocks noGrp="1"/>
          </p:cNvSpPr>
          <p:nvPr>
            <p:ph type="title"/>
          </p:nvPr>
        </p:nvSpPr>
        <p:spPr>
          <a:xfrm>
            <a:off x="3357554" y="274638"/>
            <a:ext cx="5329246" cy="1143000"/>
          </a:xfrm>
        </p:spPr>
        <p:txBody>
          <a:bodyPr/>
          <a:lstStyle/>
          <a:p>
            <a:pPr algn="ctr"/>
            <a:r>
              <a:rPr lang="pl-PL" dirty="0" smtClean="0">
                <a:solidFill>
                  <a:schemeClr val="accent2">
                    <a:lumMod val="75000"/>
                  </a:schemeClr>
                </a:solidFill>
              </a:rPr>
              <a:t>Ełk – moje miasto</a:t>
            </a:r>
            <a:endParaRPr lang="pl-PL" dirty="0">
              <a:solidFill>
                <a:schemeClr val="accent2">
                  <a:lumMod val="75000"/>
                </a:schemeClr>
              </a:solidFill>
            </a:endParaRPr>
          </a:p>
        </p:txBody>
      </p:sp>
      <p:pic>
        <p:nvPicPr>
          <p:cNvPr id="5122" name="Picture 2" descr="C:\Users\Ania\AppData\Local\Microsoft\Windows\Temporary Internet Files\Content.IE5\43EU5O6V\1200px-POL_Ełk_COA.svg[1].png"/>
          <p:cNvPicPr>
            <a:picLocks noChangeAspect="1" noChangeArrowheads="1"/>
          </p:cNvPicPr>
          <p:nvPr/>
        </p:nvPicPr>
        <p:blipFill>
          <a:blip r:embed="rId3" cstate="print"/>
          <a:srcRect/>
          <a:stretch>
            <a:fillRect/>
          </a:stretch>
        </p:blipFill>
        <p:spPr bwMode="auto">
          <a:xfrm>
            <a:off x="357158" y="357166"/>
            <a:ext cx="2328285" cy="2753197"/>
          </a:xfrm>
          <a:prstGeom prst="rect">
            <a:avLst/>
          </a:prstGeom>
          <a:noFill/>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ymbol zastępczy zawartości 3" descr="22730337_1456754051110023_7402020770055748089_n.jpg"/>
          <p:cNvPicPr>
            <a:picLocks noGrp="1" noChangeAspect="1"/>
          </p:cNvPicPr>
          <p:nvPr>
            <p:ph idx="1"/>
          </p:nvPr>
        </p:nvPicPr>
        <p:blipFill>
          <a:blip r:embed="rId2"/>
          <a:stretch>
            <a:fillRect/>
          </a:stretch>
        </p:blipFill>
        <p:spPr>
          <a:xfrm>
            <a:off x="1166888" y="1481138"/>
            <a:ext cx="6810224" cy="4525962"/>
          </a:xfrm>
        </p:spPr>
      </p:pic>
      <p:sp>
        <p:nvSpPr>
          <p:cNvPr id="3" name="Tytuł 2"/>
          <p:cNvSpPr>
            <a:spLocks noGrp="1"/>
          </p:cNvSpPr>
          <p:nvPr>
            <p:ph type="title"/>
          </p:nvPr>
        </p:nvSpPr>
        <p:spPr/>
        <p:txBody>
          <a:bodyPr/>
          <a:lstStyle/>
          <a:p>
            <a:endParaRPr lang="pl-PL"/>
          </a:p>
        </p:txBody>
      </p:sp>
    </p:spTree>
  </p:cSld>
  <p:clrMapOvr>
    <a:masterClrMapping/>
  </p:clrMapOvr>
  <p:transition spd="slow">
    <p:randomBar dir="vert"/>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ymbol zastępczy zawartości 3" descr="22789152_1456754031110025_1260470671468357677_n.jpg"/>
          <p:cNvPicPr>
            <a:picLocks noGrp="1" noChangeAspect="1"/>
          </p:cNvPicPr>
          <p:nvPr>
            <p:ph idx="1"/>
          </p:nvPr>
        </p:nvPicPr>
        <p:blipFill>
          <a:blip r:embed="rId2"/>
          <a:stretch>
            <a:fillRect/>
          </a:stretch>
        </p:blipFill>
        <p:spPr>
          <a:xfrm>
            <a:off x="1285852" y="1285860"/>
            <a:ext cx="6810225" cy="4525962"/>
          </a:xfrm>
        </p:spPr>
      </p:pic>
      <p:sp>
        <p:nvSpPr>
          <p:cNvPr id="3" name="Tytuł 2"/>
          <p:cNvSpPr>
            <a:spLocks noGrp="1"/>
          </p:cNvSpPr>
          <p:nvPr>
            <p:ph type="title"/>
          </p:nvPr>
        </p:nvSpPr>
        <p:spPr/>
        <p:txBody>
          <a:bodyPr/>
          <a:lstStyle/>
          <a:p>
            <a:endParaRPr lang="pl-PL"/>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ymbol zastępczy zawartości 3" descr="29432615_1599442660174494_155585325144985681_n.jpg"/>
          <p:cNvPicPr>
            <a:picLocks noGrp="1" noChangeAspect="1"/>
          </p:cNvPicPr>
          <p:nvPr>
            <p:ph idx="1"/>
          </p:nvPr>
        </p:nvPicPr>
        <p:blipFill>
          <a:blip r:embed="rId2"/>
          <a:stretch>
            <a:fillRect/>
          </a:stretch>
        </p:blipFill>
        <p:spPr>
          <a:xfrm>
            <a:off x="4857752" y="1285860"/>
            <a:ext cx="3394472" cy="4525962"/>
          </a:xfrm>
        </p:spPr>
      </p:pic>
      <p:sp>
        <p:nvSpPr>
          <p:cNvPr id="3" name="Tytuł 2"/>
          <p:cNvSpPr>
            <a:spLocks noGrp="1"/>
          </p:cNvSpPr>
          <p:nvPr>
            <p:ph type="title"/>
          </p:nvPr>
        </p:nvSpPr>
        <p:spPr>
          <a:xfrm>
            <a:off x="457200" y="274638"/>
            <a:ext cx="4186238" cy="5869006"/>
          </a:xfrm>
        </p:spPr>
        <p:txBody>
          <a:bodyPr>
            <a:normAutofit/>
          </a:bodyPr>
          <a:lstStyle/>
          <a:p>
            <a:pPr algn="ctr"/>
            <a:r>
              <a:rPr lang="pl-PL" dirty="0" smtClean="0">
                <a:solidFill>
                  <a:schemeClr val="accent1"/>
                </a:solidFill>
              </a:rPr>
              <a:t>Przegląd recytatorski</a:t>
            </a:r>
            <a:br>
              <a:rPr lang="pl-PL" dirty="0" smtClean="0">
                <a:solidFill>
                  <a:schemeClr val="accent1"/>
                </a:solidFill>
              </a:rPr>
            </a:br>
            <a:r>
              <a:rPr lang="pl-PL" dirty="0" smtClean="0">
                <a:solidFill>
                  <a:schemeClr val="accent1"/>
                </a:solidFill>
              </a:rPr>
              <a:t>„Rozkwitamy na wiosnę –</a:t>
            </a:r>
            <a:br>
              <a:rPr lang="pl-PL" dirty="0" smtClean="0">
                <a:solidFill>
                  <a:schemeClr val="accent1"/>
                </a:solidFill>
              </a:rPr>
            </a:br>
            <a:r>
              <a:rPr lang="pl-PL" dirty="0" smtClean="0">
                <a:solidFill>
                  <a:schemeClr val="accent1"/>
                </a:solidFill>
              </a:rPr>
              <a:t>dla Niepodległej”</a:t>
            </a:r>
            <a:endParaRPr lang="pl-PL" dirty="0">
              <a:solidFill>
                <a:schemeClr val="accent1"/>
              </a:solidFill>
            </a:endParaRPr>
          </a:p>
        </p:txBody>
      </p:sp>
      <p:pic>
        <p:nvPicPr>
          <p:cNvPr id="5" name="Obraz 4" descr="wiosenny_gif_20180221103703.gif"/>
          <p:cNvPicPr>
            <a:picLocks noChangeAspect="1"/>
          </p:cNvPicPr>
          <p:nvPr/>
        </p:nvPicPr>
        <p:blipFill>
          <a:blip r:embed="rId3"/>
          <a:stretch>
            <a:fillRect/>
          </a:stretch>
        </p:blipFill>
        <p:spPr>
          <a:xfrm rot="10800000">
            <a:off x="6000750" y="285728"/>
            <a:ext cx="3143250" cy="2105025"/>
          </a:xfrm>
          <a:prstGeom prst="rect">
            <a:avLst/>
          </a:prstGeom>
        </p:spPr>
      </p:pic>
    </p:spTree>
  </p:cSld>
  <p:clrMapOvr>
    <a:masterClrMapping/>
  </p:clrMapOvr>
  <p:transition spd="slow">
    <p:dissolv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Symbol zastępczy zawartości 6" descr="29497512_1599442143507879_522555028231446264_n.jpg"/>
          <p:cNvPicPr>
            <a:picLocks noGrp="1" noChangeAspect="1"/>
          </p:cNvPicPr>
          <p:nvPr>
            <p:ph idx="1"/>
          </p:nvPr>
        </p:nvPicPr>
        <p:blipFill>
          <a:blip r:embed="rId2"/>
          <a:stretch>
            <a:fillRect/>
          </a:stretch>
        </p:blipFill>
        <p:spPr>
          <a:xfrm>
            <a:off x="5072066" y="1571612"/>
            <a:ext cx="3251596" cy="4335461"/>
          </a:xfrm>
        </p:spPr>
      </p:pic>
      <p:sp>
        <p:nvSpPr>
          <p:cNvPr id="3" name="Tytuł 2"/>
          <p:cNvSpPr>
            <a:spLocks noGrp="1"/>
          </p:cNvSpPr>
          <p:nvPr>
            <p:ph type="title"/>
          </p:nvPr>
        </p:nvSpPr>
        <p:spPr/>
        <p:txBody>
          <a:bodyPr>
            <a:normAutofit/>
          </a:bodyPr>
          <a:lstStyle/>
          <a:p>
            <a:pPr algn="ctr"/>
            <a:r>
              <a:rPr lang="pl-PL" sz="2800" dirty="0" smtClean="0">
                <a:solidFill>
                  <a:schemeClr val="accent1"/>
                </a:solidFill>
              </a:rPr>
              <a:t>W przeglądzie wzięły udział Karolina </a:t>
            </a:r>
            <a:r>
              <a:rPr lang="pl-PL" sz="2800" dirty="0" err="1" smtClean="0">
                <a:solidFill>
                  <a:schemeClr val="accent1"/>
                </a:solidFill>
              </a:rPr>
              <a:t>Toczyłowska</a:t>
            </a:r>
            <a:r>
              <a:rPr lang="pl-PL" sz="2800" dirty="0" smtClean="0">
                <a:solidFill>
                  <a:schemeClr val="accent1"/>
                </a:solidFill>
              </a:rPr>
              <a:t> oraz Nikola Łoś</a:t>
            </a:r>
            <a:endParaRPr lang="pl-PL" sz="2800" dirty="0">
              <a:solidFill>
                <a:schemeClr val="accent1"/>
              </a:solidFill>
            </a:endParaRPr>
          </a:p>
        </p:txBody>
      </p:sp>
      <p:pic>
        <p:nvPicPr>
          <p:cNvPr id="8" name="Obraz 7" descr="29541460_1599442056841221_6671436514584661530_n.jpg"/>
          <p:cNvPicPr>
            <a:picLocks noChangeAspect="1"/>
          </p:cNvPicPr>
          <p:nvPr/>
        </p:nvPicPr>
        <p:blipFill>
          <a:blip r:embed="rId3"/>
          <a:stretch>
            <a:fillRect/>
          </a:stretch>
        </p:blipFill>
        <p:spPr>
          <a:xfrm>
            <a:off x="1214414" y="1571612"/>
            <a:ext cx="3268289" cy="4357718"/>
          </a:xfrm>
          <a:prstGeom prst="rect">
            <a:avLst/>
          </a:prstGeom>
        </p:spPr>
      </p:pic>
      <p:pic>
        <p:nvPicPr>
          <p:cNvPr id="6146" name="Picture 2" descr="C:\Users\Ania\AppData\Local\Microsoft\Windows\Temporary Internet Files\Content.IE5\43EU5O6V\frog-310357_960_720[1].png"/>
          <p:cNvPicPr>
            <a:picLocks noChangeAspect="1" noChangeArrowheads="1"/>
          </p:cNvPicPr>
          <p:nvPr/>
        </p:nvPicPr>
        <p:blipFill>
          <a:blip r:embed="rId4" cstate="print"/>
          <a:srcRect/>
          <a:stretch>
            <a:fillRect/>
          </a:stretch>
        </p:blipFill>
        <p:spPr bwMode="auto">
          <a:xfrm>
            <a:off x="6858016" y="5000636"/>
            <a:ext cx="1896354" cy="1643050"/>
          </a:xfrm>
          <a:prstGeom prst="rect">
            <a:avLst/>
          </a:prstGeom>
          <a:noFill/>
        </p:spPr>
      </p:pic>
      <p:pic>
        <p:nvPicPr>
          <p:cNvPr id="6147" name="Picture 3" descr="C:\Users\Ania\AppData\Local\Microsoft\Windows\Temporary Internet Files\Content.IE5\G5QUGNRQ\yellow-flower-clipart[1].jpg"/>
          <p:cNvPicPr>
            <a:picLocks noChangeAspect="1" noChangeArrowheads="1"/>
          </p:cNvPicPr>
          <p:nvPr/>
        </p:nvPicPr>
        <p:blipFill>
          <a:blip r:embed="rId5" cstate="print"/>
          <a:srcRect/>
          <a:stretch>
            <a:fillRect/>
          </a:stretch>
        </p:blipFill>
        <p:spPr bwMode="auto">
          <a:xfrm rot="14878775">
            <a:off x="283614" y="209074"/>
            <a:ext cx="1159283" cy="1285860"/>
          </a:xfrm>
          <a:prstGeom prst="rect">
            <a:avLst/>
          </a:prstGeom>
          <a:noFill/>
        </p:spPr>
      </p:pic>
    </p:spTree>
  </p:cSld>
  <p:clrMapOvr>
    <a:masterClrMapping/>
  </p:clrMapOvr>
  <p:transition spd="slow">
    <p:wheel spokes="8"/>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ymbol zastępczy tekstu 4"/>
          <p:cNvSpPr>
            <a:spLocks noGrp="1"/>
          </p:cNvSpPr>
          <p:nvPr>
            <p:ph type="body" sz="half" idx="2"/>
          </p:nvPr>
        </p:nvSpPr>
        <p:spPr/>
        <p:txBody>
          <a:bodyPr/>
          <a:lstStyle/>
          <a:p>
            <a:endParaRPr lang="pl-PL"/>
          </a:p>
        </p:txBody>
      </p:sp>
      <p:pic>
        <p:nvPicPr>
          <p:cNvPr id="4" name="Symbol zastępczy zawartości 3" descr="31143981_1631129393672487_1976630908235330650_n.jpg"/>
          <p:cNvPicPr>
            <a:picLocks noGrp="1" noChangeAspect="1"/>
          </p:cNvPicPr>
          <p:nvPr>
            <p:ph type="pic" idx="1"/>
          </p:nvPr>
        </p:nvPicPr>
        <p:blipFill>
          <a:blip r:embed="rId2"/>
          <a:srcRect t="16326" b="16326"/>
          <a:stretch>
            <a:fillRect/>
          </a:stretch>
        </p:blipFill>
        <p:spPr/>
      </p:pic>
      <p:sp>
        <p:nvSpPr>
          <p:cNvPr id="3" name="Tytuł 2"/>
          <p:cNvSpPr>
            <a:spLocks noGrp="1"/>
          </p:cNvSpPr>
          <p:nvPr>
            <p:ph type="title"/>
          </p:nvPr>
        </p:nvSpPr>
        <p:spPr/>
        <p:txBody>
          <a:bodyPr>
            <a:normAutofit fontScale="90000"/>
          </a:bodyPr>
          <a:lstStyle/>
          <a:p>
            <a:pPr algn="ctr"/>
            <a:r>
              <a:rPr lang="pl-PL" sz="3200" dirty="0" smtClean="0"/>
              <a:t>    XII Przegląd Tańca</a:t>
            </a:r>
            <a:br>
              <a:rPr lang="pl-PL" sz="3200" dirty="0" smtClean="0"/>
            </a:br>
            <a:r>
              <a:rPr lang="pl-PL" sz="3200" dirty="0" smtClean="0"/>
              <a:t>    „Niepodległa na lata – wyrażona tańcem”</a:t>
            </a:r>
            <a:endParaRPr lang="pl-PL" sz="3200" dirty="0"/>
          </a:p>
        </p:txBody>
      </p:sp>
    </p:spTree>
  </p:cSld>
  <p:clrMapOvr>
    <a:masterClrMapping/>
  </p:clrMapOvr>
  <p:transition spd="slow">
    <p:newsflash/>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ymbol zastępczy tekstu 8"/>
          <p:cNvSpPr>
            <a:spLocks noGrp="1"/>
          </p:cNvSpPr>
          <p:nvPr>
            <p:ph type="body" sz="half" idx="2"/>
          </p:nvPr>
        </p:nvSpPr>
        <p:spPr/>
        <p:txBody>
          <a:bodyPr/>
          <a:lstStyle/>
          <a:p>
            <a:endParaRPr lang="pl-PL"/>
          </a:p>
        </p:txBody>
      </p:sp>
      <p:pic>
        <p:nvPicPr>
          <p:cNvPr id="4" name="Symbol zastępczy zawartości 3" descr="31172208_1631129933672433_6654481633740360214_n.jpg"/>
          <p:cNvPicPr>
            <a:picLocks noGrp="1" noChangeAspect="1"/>
          </p:cNvPicPr>
          <p:nvPr>
            <p:ph type="pic" idx="1"/>
          </p:nvPr>
        </p:nvPicPr>
        <p:blipFill>
          <a:blip r:embed="rId2"/>
          <a:srcRect t="16326" b="16326"/>
          <a:stretch>
            <a:fillRect/>
          </a:stretch>
        </p:blipFill>
        <p:spPr/>
      </p:pic>
      <p:sp>
        <p:nvSpPr>
          <p:cNvPr id="3" name="Tytuł 2"/>
          <p:cNvSpPr>
            <a:spLocks noGrp="1"/>
          </p:cNvSpPr>
          <p:nvPr>
            <p:ph type="title"/>
          </p:nvPr>
        </p:nvSpPr>
        <p:spPr/>
        <p:txBody>
          <a:bodyPr>
            <a:normAutofit fontScale="90000"/>
          </a:bodyPr>
          <a:lstStyle/>
          <a:p>
            <a:pPr algn="ctr"/>
            <a:r>
              <a:rPr lang="pl-PL" sz="2800" dirty="0" smtClean="0"/>
              <a:t>Podczas XII Przeglądu Tańca nasze przedszkole miało za zadanie przygotować choreografię do wybranego </a:t>
            </a:r>
            <a:r>
              <a:rPr lang="pl-PL" sz="2800" dirty="0" err="1" smtClean="0"/>
              <a:t>utwóru</a:t>
            </a:r>
            <a:r>
              <a:rPr lang="pl-PL" sz="2800" dirty="0" smtClean="0"/>
              <a:t> z lat 40-tych.</a:t>
            </a:r>
            <a:endParaRPr lang="pl-PL" sz="2800" dirty="0"/>
          </a:p>
        </p:txBody>
      </p:sp>
    </p:spTree>
  </p:cSld>
  <p:clrMapOvr>
    <a:masterClrMapping/>
  </p:clrMapOvr>
  <p:transition spd="slow">
    <p:newsflash/>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23454634_378026609316658_5638192517955452928_n.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30225" y="1481138"/>
            <a:ext cx="8081963" cy="4525962"/>
          </a:xfrm>
        </p:spPr>
      </p:pic>
      <p:sp>
        <p:nvSpPr>
          <p:cNvPr id="3" name="Tytuł 2"/>
          <p:cNvSpPr>
            <a:spLocks noGrp="1"/>
          </p:cNvSpPr>
          <p:nvPr>
            <p:ph type="title"/>
          </p:nvPr>
        </p:nvSpPr>
        <p:spPr>
          <a:xfrm>
            <a:off x="457200" y="274638"/>
            <a:ext cx="4400552" cy="1296974"/>
          </a:xfrm>
        </p:spPr>
        <p:txBody>
          <a:bodyPr>
            <a:normAutofit fontScale="90000"/>
          </a:bodyPr>
          <a:lstStyle/>
          <a:p>
            <a:pPr algn="ctr"/>
            <a:r>
              <a:rPr lang="pl-PL" dirty="0" smtClean="0">
                <a:solidFill>
                  <a:schemeClr val="accent1"/>
                </a:solidFill>
              </a:rPr>
              <a:t>X Festiwal </a:t>
            </a:r>
            <a:br>
              <a:rPr lang="pl-PL" dirty="0" smtClean="0">
                <a:solidFill>
                  <a:schemeClr val="accent1"/>
                </a:solidFill>
              </a:rPr>
            </a:br>
            <a:r>
              <a:rPr lang="pl-PL" dirty="0" smtClean="0">
                <a:solidFill>
                  <a:schemeClr val="accent1"/>
                </a:solidFill>
              </a:rPr>
              <a:t>Piosenki i Pieśni Patriotycznej</a:t>
            </a:r>
            <a:endParaRPr lang="pl-PL" dirty="0">
              <a:solidFill>
                <a:schemeClr val="accent1"/>
              </a:solidFill>
            </a:endParaRPr>
          </a:p>
        </p:txBody>
      </p:sp>
      <p:pic>
        <p:nvPicPr>
          <p:cNvPr id="5" name="Obraz 4" descr="nutki.gif"/>
          <p:cNvPicPr>
            <a:picLocks noChangeAspect="1"/>
          </p:cNvPicPr>
          <p:nvPr/>
        </p:nvPicPr>
        <p:blipFill>
          <a:blip r:embed="rId5"/>
          <a:stretch>
            <a:fillRect/>
          </a:stretch>
        </p:blipFill>
        <p:spPr>
          <a:xfrm>
            <a:off x="5214942" y="214290"/>
            <a:ext cx="3619500" cy="2314575"/>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ymbol zastępczy tekstu 4"/>
          <p:cNvSpPr>
            <a:spLocks noGrp="1"/>
          </p:cNvSpPr>
          <p:nvPr>
            <p:ph type="body" sz="half" idx="2"/>
          </p:nvPr>
        </p:nvSpPr>
        <p:spPr/>
        <p:txBody>
          <a:bodyPr/>
          <a:lstStyle/>
          <a:p>
            <a:endParaRPr lang="pl-PL"/>
          </a:p>
        </p:txBody>
      </p:sp>
      <p:pic>
        <p:nvPicPr>
          <p:cNvPr id="4" name="Symbol zastępczy zawartości 3" descr="31180062_1631129783672448_5476416701089055858_n.jpg"/>
          <p:cNvPicPr>
            <a:picLocks noGrp="1" noChangeAspect="1"/>
          </p:cNvPicPr>
          <p:nvPr>
            <p:ph type="pic" idx="1"/>
          </p:nvPr>
        </p:nvPicPr>
        <p:blipFill>
          <a:blip r:embed="rId2"/>
          <a:srcRect t="16326" b="16326"/>
          <a:stretch>
            <a:fillRect/>
          </a:stretch>
        </p:blipFill>
        <p:spPr/>
      </p:pic>
      <p:sp>
        <p:nvSpPr>
          <p:cNvPr id="3" name="Tytuł 2"/>
          <p:cNvSpPr>
            <a:spLocks noGrp="1"/>
          </p:cNvSpPr>
          <p:nvPr>
            <p:ph type="title"/>
          </p:nvPr>
        </p:nvSpPr>
        <p:spPr/>
        <p:txBody>
          <a:bodyPr>
            <a:noAutofit/>
          </a:bodyPr>
          <a:lstStyle/>
          <a:p>
            <a:r>
              <a:rPr lang="pl-PL" sz="2400" dirty="0" smtClean="0"/>
              <a:t>Przedszkolaki zatańczyły do wiązanki zakazanych piosenek „Teraz jest wojna” oraz „Siekiera, motyka”.</a:t>
            </a:r>
            <a:endParaRPr lang="pl-PL" sz="2400" dirty="0"/>
          </a:p>
        </p:txBody>
      </p:sp>
    </p:spTree>
  </p:cSld>
  <p:clrMapOvr>
    <a:masterClrMapping/>
  </p:clrMapOvr>
  <p:transition spd="slow">
    <p:wipe dir="d"/>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tekstu 1"/>
          <p:cNvSpPr>
            <a:spLocks noGrp="1"/>
          </p:cNvSpPr>
          <p:nvPr>
            <p:ph type="body" sz="half" idx="2"/>
          </p:nvPr>
        </p:nvSpPr>
        <p:spPr/>
        <p:txBody>
          <a:bodyPr>
            <a:noAutofit/>
          </a:bodyPr>
          <a:lstStyle/>
          <a:p>
            <a:pPr algn="ctr"/>
            <a:r>
              <a:rPr lang="pl-PL" sz="4000" dirty="0" smtClean="0">
                <a:solidFill>
                  <a:schemeClr val="accent1"/>
                </a:solidFill>
                <a:latin typeface="Aharoni" panose="02010803020104030203" pitchFamily="2" charset="-79"/>
                <a:cs typeface="Aharoni" panose="02010803020104030203" pitchFamily="2" charset="-79"/>
              </a:rPr>
              <a:t>„Teraz jest wojna”</a:t>
            </a:r>
            <a:endParaRPr lang="pl-PL" sz="4000" dirty="0">
              <a:solidFill>
                <a:schemeClr val="accent1"/>
              </a:solidFill>
              <a:latin typeface="Aharoni" panose="02010803020104030203" pitchFamily="2" charset="-79"/>
              <a:cs typeface="Aharoni" panose="02010803020104030203" pitchFamily="2" charset="-79"/>
            </a:endParaRPr>
          </a:p>
        </p:txBody>
      </p:sp>
      <p:sp>
        <p:nvSpPr>
          <p:cNvPr id="3" name="Symbol zastępczy obrazu 2"/>
          <p:cNvSpPr>
            <a:spLocks noGrp="1"/>
          </p:cNvSpPr>
          <p:nvPr>
            <p:ph type="pic" idx="1"/>
          </p:nvPr>
        </p:nvSpPr>
        <p:spPr/>
      </p:sp>
      <p:sp>
        <p:nvSpPr>
          <p:cNvPr id="4" name="Tytuł 3"/>
          <p:cNvSpPr>
            <a:spLocks noGrp="1"/>
          </p:cNvSpPr>
          <p:nvPr>
            <p:ph type="title"/>
          </p:nvPr>
        </p:nvSpPr>
        <p:spPr/>
        <p:txBody>
          <a:bodyPr/>
          <a:lstStyle/>
          <a:p>
            <a:endParaRPr lang="pl-PL"/>
          </a:p>
        </p:txBody>
      </p:sp>
      <p:pic>
        <p:nvPicPr>
          <p:cNvPr id="5" name="31008016_364128260767134_1857076303249801216_n.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11561" y="836712"/>
            <a:ext cx="7848870" cy="4395368"/>
          </a:xfrm>
          <a:prstGeom prst="rect">
            <a:avLst/>
          </a:prstGeom>
        </p:spPr>
      </p:pic>
    </p:spTree>
    <p:extLst>
      <p:ext uri="{BB962C8B-B14F-4D97-AF65-F5344CB8AC3E}">
        <p14:creationId xmlns:p14="http://schemas.microsoft.com/office/powerpoint/2010/main" val="175965800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ymbol zastępczy zawartości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56558" y="1483057"/>
            <a:ext cx="6030884" cy="4522124"/>
          </a:xfrm>
        </p:spPr>
      </p:pic>
      <p:sp>
        <p:nvSpPr>
          <p:cNvPr id="3" name="Tytuł 2"/>
          <p:cNvSpPr>
            <a:spLocks noGrp="1"/>
          </p:cNvSpPr>
          <p:nvPr>
            <p:ph type="title"/>
          </p:nvPr>
        </p:nvSpPr>
        <p:spPr/>
        <p:txBody>
          <a:bodyPr/>
          <a:lstStyle/>
          <a:p>
            <a:pPr algn="ctr"/>
            <a:r>
              <a:rPr lang="pl-PL" dirty="0" smtClean="0">
                <a:solidFill>
                  <a:srgbClr val="002060"/>
                </a:solidFill>
              </a:rPr>
              <a:t>Patriotyczna religia</a:t>
            </a:r>
            <a:endParaRPr lang="pl-PL" dirty="0">
              <a:solidFill>
                <a:srgbClr val="002060"/>
              </a:solidFill>
            </a:endParaRPr>
          </a:p>
        </p:txBody>
      </p:sp>
    </p:spTree>
    <p:extLst>
      <p:ext uri="{BB962C8B-B14F-4D97-AF65-F5344CB8AC3E}">
        <p14:creationId xmlns:p14="http://schemas.microsoft.com/office/powerpoint/2010/main" val="1384815906"/>
      </p:ext>
    </p:extLst>
  </p:cSld>
  <p:clrMapOvr>
    <a:masterClrMapping/>
  </p:clrMapOvr>
  <mc:AlternateContent xmlns:mc="http://schemas.openxmlformats.org/markup-compatibility/2006" xmlns:p14="http://schemas.microsoft.com/office/powerpoint/2010/main">
    <mc:Choice Requires="p14">
      <p:transition spd="slow" p14:dur="2000">
        <p:wheel spokes="1"/>
      </p:transition>
    </mc:Choice>
    <mc:Fallback xmlns="">
      <p:transition spd="slow">
        <p:wheel spokes="1"/>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ymbol zastępczy zawartości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54692" y="1481138"/>
            <a:ext cx="6034616" cy="4525962"/>
          </a:xfrm>
        </p:spPr>
      </p:pic>
      <p:sp>
        <p:nvSpPr>
          <p:cNvPr id="3" name="Tytuł 2"/>
          <p:cNvSpPr>
            <a:spLocks noGrp="1"/>
          </p:cNvSpPr>
          <p:nvPr>
            <p:ph type="title"/>
          </p:nvPr>
        </p:nvSpPr>
        <p:spPr/>
        <p:txBody>
          <a:bodyPr/>
          <a:lstStyle/>
          <a:p>
            <a:endParaRPr lang="pl-PL"/>
          </a:p>
        </p:txBody>
      </p:sp>
    </p:spTree>
    <p:extLst>
      <p:ext uri="{BB962C8B-B14F-4D97-AF65-F5344CB8AC3E}">
        <p14:creationId xmlns:p14="http://schemas.microsoft.com/office/powerpoint/2010/main" val="3306660625"/>
      </p:ext>
    </p:extLst>
  </p:cSld>
  <p:clrMapOvr>
    <a:masterClrMapping/>
  </p:clrMapOvr>
  <mc:AlternateContent xmlns:mc="http://schemas.openxmlformats.org/markup-compatibility/2006" xmlns:p14="http://schemas.microsoft.com/office/powerpoint/2010/main">
    <mc:Choice Requires="p14">
      <p:transition spd="slow" p14:dur="2000">
        <p:cover/>
      </p:transition>
    </mc:Choice>
    <mc:Fallback xmlns="">
      <p:transition spd="slow">
        <p:cover/>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ytuł 2"/>
          <p:cNvSpPr>
            <a:spLocks noGrp="1"/>
          </p:cNvSpPr>
          <p:nvPr>
            <p:ph type="title"/>
          </p:nvPr>
        </p:nvSpPr>
        <p:spPr/>
        <p:txBody>
          <a:bodyPr/>
          <a:lstStyle/>
          <a:p>
            <a:r>
              <a:rPr lang="pl-PL" dirty="0" smtClean="0"/>
              <a:t>„Poczytaj mi duży przyjacielu”.</a:t>
            </a:r>
            <a:endParaRPr lang="pl-PL" dirty="0"/>
          </a:p>
        </p:txBody>
      </p:sp>
      <p:sp>
        <p:nvSpPr>
          <p:cNvPr id="5" name="Symbol zastępczy zawartości 4"/>
          <p:cNvSpPr>
            <a:spLocks noGrp="1"/>
          </p:cNvSpPr>
          <p:nvPr>
            <p:ph idx="1"/>
          </p:nvPr>
        </p:nvSpPr>
        <p:spPr/>
        <p:txBody>
          <a:bodyPr/>
          <a:lstStyle/>
          <a:p>
            <a:endParaRPr lang="pl-PL" dirty="0" smtClean="0"/>
          </a:p>
          <a:p>
            <a:endParaRPr lang="pl-PL" dirty="0"/>
          </a:p>
          <a:p>
            <a:r>
              <a:rPr lang="pl-PL" dirty="0" smtClean="0"/>
              <a:t>W swoich progach gościliśmy uczniów z Zespołu Szkół nr 1 im. J. Śniadeckiego w Ełku. Nasi „duzi przyjaciele” czytali nam wiersze o tematyce patriotycznej, zaprosili do wspólnej zabawy i konkursów.</a:t>
            </a:r>
            <a:endParaRPr lang="pl-PL" dirty="0"/>
          </a:p>
        </p:txBody>
      </p:sp>
    </p:spTree>
    <p:extLst>
      <p:ext uri="{BB962C8B-B14F-4D97-AF65-F5344CB8AC3E}">
        <p14:creationId xmlns:p14="http://schemas.microsoft.com/office/powerpoint/2010/main" val="113805688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ymbol zastępczy zawartości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23528" y="476672"/>
            <a:ext cx="4253333" cy="3190000"/>
          </a:xfrm>
        </p:spPr>
      </p:pic>
      <p:sp>
        <p:nvSpPr>
          <p:cNvPr id="3" name="Tytuł 2"/>
          <p:cNvSpPr>
            <a:spLocks noGrp="1"/>
          </p:cNvSpPr>
          <p:nvPr>
            <p:ph type="title"/>
          </p:nvPr>
        </p:nvSpPr>
        <p:spPr/>
        <p:txBody>
          <a:bodyPr/>
          <a:lstStyle/>
          <a:p>
            <a:endParaRPr lang="pl-PL"/>
          </a:p>
        </p:txBody>
      </p:sp>
      <p:pic>
        <p:nvPicPr>
          <p:cNvPr id="5" name="Obraz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55976" y="2906943"/>
            <a:ext cx="4499991" cy="3374993"/>
          </a:xfrm>
          <a:prstGeom prst="rect">
            <a:avLst/>
          </a:prstGeom>
        </p:spPr>
      </p:pic>
    </p:spTree>
    <p:extLst>
      <p:ext uri="{BB962C8B-B14F-4D97-AF65-F5344CB8AC3E}">
        <p14:creationId xmlns:p14="http://schemas.microsoft.com/office/powerpoint/2010/main" val="387443411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ymbol zastępczy zawartości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043608" y="1772816"/>
            <a:ext cx="3024336" cy="4032449"/>
          </a:xfrm>
        </p:spPr>
      </p:pic>
      <p:sp>
        <p:nvSpPr>
          <p:cNvPr id="3" name="Tytuł 2"/>
          <p:cNvSpPr>
            <a:spLocks noGrp="1"/>
          </p:cNvSpPr>
          <p:nvPr>
            <p:ph type="title"/>
          </p:nvPr>
        </p:nvSpPr>
        <p:spPr/>
        <p:txBody>
          <a:bodyPr/>
          <a:lstStyle/>
          <a:p>
            <a:endParaRPr lang="pl-PL" dirty="0"/>
          </a:p>
        </p:txBody>
      </p:sp>
      <p:pic>
        <p:nvPicPr>
          <p:cNvPr id="5" name="Obraz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730273">
            <a:off x="4061418" y="2554233"/>
            <a:ext cx="4667518" cy="3103403"/>
          </a:xfrm>
          <a:prstGeom prst="rect">
            <a:avLst/>
          </a:prstGeom>
        </p:spPr>
      </p:pic>
    </p:spTree>
    <p:extLst>
      <p:ext uri="{BB962C8B-B14F-4D97-AF65-F5344CB8AC3E}">
        <p14:creationId xmlns:p14="http://schemas.microsoft.com/office/powerpoint/2010/main" val="151976241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zawartości 1"/>
          <p:cNvSpPr>
            <a:spLocks noGrp="1"/>
          </p:cNvSpPr>
          <p:nvPr>
            <p:ph idx="1"/>
          </p:nvPr>
        </p:nvSpPr>
        <p:spPr/>
        <p:txBody>
          <a:bodyPr/>
          <a:lstStyle/>
          <a:p>
            <a:endParaRPr lang="pl-PL" dirty="0" smtClean="0"/>
          </a:p>
          <a:p>
            <a:endParaRPr lang="pl-PL" dirty="0" smtClean="0"/>
          </a:p>
          <a:p>
            <a:pPr algn="just"/>
            <a:r>
              <a:rPr lang="pl-PL" dirty="0" smtClean="0"/>
              <a:t>                           Dzieci z Przedszkola  Niepublicznego „Jedyneczka” uczymy, że należy kochać swoją ojczyznę, godnie służyć jej dobru, troszczyć się o jej przyszłość, dbać o historię i pielęgnować symbole narodowe.</a:t>
            </a:r>
          </a:p>
          <a:p>
            <a:pPr algn="just"/>
            <a:r>
              <a:rPr lang="pl-PL" dirty="0" smtClean="0"/>
              <a:t>Uczymy, iż trzeba kochać polską ziemię, mieć w pamięci jej obrońców i bohaterów.</a:t>
            </a:r>
          </a:p>
          <a:p>
            <a:endParaRPr lang="pl-PL" dirty="0"/>
          </a:p>
        </p:txBody>
      </p:sp>
      <p:sp>
        <p:nvSpPr>
          <p:cNvPr id="3" name="Tytuł 2"/>
          <p:cNvSpPr>
            <a:spLocks noGrp="1"/>
          </p:cNvSpPr>
          <p:nvPr>
            <p:ph type="title"/>
          </p:nvPr>
        </p:nvSpPr>
        <p:spPr/>
        <p:txBody>
          <a:bodyPr/>
          <a:lstStyle/>
          <a:p>
            <a:endParaRPr lang="pl-PL" dirty="0"/>
          </a:p>
        </p:txBody>
      </p:sp>
      <p:pic>
        <p:nvPicPr>
          <p:cNvPr id="6" name="Obraz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1600" y="404664"/>
            <a:ext cx="2064073" cy="2429037"/>
          </a:xfrm>
          <a:prstGeom prst="rect">
            <a:avLst/>
          </a:prstGeom>
        </p:spPr>
      </p:pic>
    </p:spTree>
    <p:extLst>
      <p:ext uri="{BB962C8B-B14F-4D97-AF65-F5344CB8AC3E}">
        <p14:creationId xmlns:p14="http://schemas.microsoft.com/office/powerpoint/2010/main" val="1320471924"/>
      </p:ext>
    </p:extLst>
  </p:cSld>
  <p:clrMapOvr>
    <a:masterClrMapping/>
  </p:clrMapOvr>
  <p:transition spd="slow">
    <p:wip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ymbol zastępczy zawartości 3" descr="23517809_1474937922624969_9073943599642493704_n.jpg"/>
          <p:cNvPicPr>
            <a:picLocks noGrp="1" noChangeAspect="1"/>
          </p:cNvPicPr>
          <p:nvPr>
            <p:ph idx="1"/>
          </p:nvPr>
        </p:nvPicPr>
        <p:blipFill>
          <a:blip r:embed="rId2"/>
          <a:stretch>
            <a:fillRect/>
          </a:stretch>
        </p:blipFill>
        <p:spPr>
          <a:xfrm>
            <a:off x="1161542" y="1481138"/>
            <a:ext cx="6820916" cy="4525962"/>
          </a:xfrm>
        </p:spPr>
      </p:pic>
      <p:sp>
        <p:nvSpPr>
          <p:cNvPr id="3" name="Tytuł 2"/>
          <p:cNvSpPr>
            <a:spLocks noGrp="1"/>
          </p:cNvSpPr>
          <p:nvPr>
            <p:ph type="title"/>
          </p:nvPr>
        </p:nvSpPr>
        <p:spPr/>
        <p:txBody>
          <a:bodyPr>
            <a:normAutofit fontScale="90000"/>
          </a:bodyPr>
          <a:lstStyle/>
          <a:p>
            <a:pPr algn="ctr"/>
            <a:r>
              <a:rPr lang="pl-PL" dirty="0" smtClean="0">
                <a:solidFill>
                  <a:schemeClr val="accent1"/>
                </a:solidFill>
              </a:rPr>
              <a:t>Wizyta uczniów z </a:t>
            </a:r>
            <a:br>
              <a:rPr lang="pl-PL" dirty="0" smtClean="0">
                <a:solidFill>
                  <a:schemeClr val="accent1"/>
                </a:solidFill>
              </a:rPr>
            </a:br>
            <a:r>
              <a:rPr lang="pl-PL" dirty="0" smtClean="0">
                <a:solidFill>
                  <a:schemeClr val="accent1"/>
                </a:solidFill>
              </a:rPr>
              <a:t>ZDZ Liceum Mundurowego</a:t>
            </a:r>
            <a:endParaRPr lang="pl-PL" dirty="0">
              <a:solidFill>
                <a:schemeClr val="accent1"/>
              </a:solidFill>
            </a:endParaRPr>
          </a:p>
        </p:txBody>
      </p:sp>
    </p:spTree>
  </p:cSld>
  <p:clrMapOvr>
    <a:masterClrMapping/>
  </p:clrMapOvr>
  <p:transition spd="slow" advClick="0" advTm="10000">
    <p:newsflash/>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zawartości 1"/>
          <p:cNvSpPr>
            <a:spLocks noGrp="1"/>
          </p:cNvSpPr>
          <p:nvPr>
            <p:ph idx="1"/>
          </p:nvPr>
        </p:nvSpPr>
        <p:spPr/>
        <p:txBody>
          <a:bodyPr>
            <a:normAutofit fontScale="85000" lnSpcReduction="20000"/>
          </a:bodyPr>
          <a:lstStyle/>
          <a:p>
            <a:r>
              <a:rPr lang="pl-PL" dirty="0" smtClean="0"/>
              <a:t>Nasze przedszkole odwiedziła młodzież ze szkoły mundurowej z klasy IIB ZDZ wraz z Panią Eweliną </a:t>
            </a:r>
            <a:r>
              <a:rPr lang="pl-PL" dirty="0" err="1" smtClean="0"/>
              <a:t>Czuper</a:t>
            </a:r>
            <a:r>
              <a:rPr lang="pl-PL" dirty="0" smtClean="0"/>
              <a:t>. Młodzież chciała pokazać przedszkolakom czego uczą się w szkole przyszli żołnierze. Zaprezentowali przyniesione ze sobą elementy stroju wojskowego oraz atrapy broni. Dużym powodzeniem wśród dzieci cieszyła się maska przeciwgazowa oraz gumowe karabiny, które do złudzenia przypominały te prawdziwe. Nasze Jedyneczki mogły poczuć się jak prawdziwi żołnierze. </a:t>
            </a:r>
            <a:br>
              <a:rPr lang="pl-PL" dirty="0" smtClean="0"/>
            </a:br>
            <a:r>
              <a:rPr lang="pl-PL" dirty="0" smtClean="0"/>
              <a:t>Przedszkolaki wzięły również udział w szkoleniu z zakresu pierwszej pomocy - spróbowały swoich sił w resuscytacji krążeniowo - oddechowej.</a:t>
            </a:r>
            <a:br>
              <a:rPr lang="pl-PL" dirty="0" smtClean="0"/>
            </a:br>
            <a:r>
              <a:rPr lang="pl-PL" dirty="0" smtClean="0"/>
              <a:t>Na koniec spotkania dzieci wraz ze swoimi starszymi kolegami wykonały kotyliony w barwach narodowych. </a:t>
            </a:r>
            <a:endParaRPr lang="pl-PL" dirty="0"/>
          </a:p>
        </p:txBody>
      </p:sp>
      <p:sp>
        <p:nvSpPr>
          <p:cNvPr id="3" name="Tytuł 2"/>
          <p:cNvSpPr>
            <a:spLocks noGrp="1"/>
          </p:cNvSpPr>
          <p:nvPr>
            <p:ph type="title"/>
          </p:nvPr>
        </p:nvSpPr>
        <p:spPr/>
        <p:txBody>
          <a:bodyPr/>
          <a:lstStyle/>
          <a:p>
            <a:endParaRPr lang="pl-PL"/>
          </a:p>
        </p:txBody>
      </p:sp>
    </p:spTree>
  </p:cSld>
  <p:clrMapOvr>
    <a:masterClrMapping/>
  </p:clrMapOvr>
  <p:transition spd="slow">
    <p:wipe dir="d"/>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ymbol zastępczy zawartości 3" descr="23380336_1474936625958432_6996800301782652646_n.jpg"/>
          <p:cNvPicPr>
            <a:picLocks noGrp="1" noChangeAspect="1"/>
          </p:cNvPicPr>
          <p:nvPr>
            <p:ph idx="1"/>
          </p:nvPr>
        </p:nvPicPr>
        <p:blipFill>
          <a:blip r:embed="rId2"/>
          <a:stretch>
            <a:fillRect/>
          </a:stretch>
        </p:blipFill>
        <p:spPr>
          <a:xfrm>
            <a:off x="1161542" y="1481138"/>
            <a:ext cx="6820916" cy="4525962"/>
          </a:xfrm>
        </p:spPr>
      </p:pic>
      <p:sp>
        <p:nvSpPr>
          <p:cNvPr id="3" name="Tytuł 2"/>
          <p:cNvSpPr>
            <a:spLocks noGrp="1"/>
          </p:cNvSpPr>
          <p:nvPr>
            <p:ph type="title"/>
          </p:nvPr>
        </p:nvSpPr>
        <p:spPr/>
        <p:txBody>
          <a:bodyPr>
            <a:normAutofit/>
          </a:bodyPr>
          <a:lstStyle/>
          <a:p>
            <a:pPr algn="ctr"/>
            <a:r>
              <a:rPr lang="pl-PL" sz="3200" dirty="0" smtClean="0">
                <a:solidFill>
                  <a:srgbClr val="00B050"/>
                </a:solidFill>
              </a:rPr>
              <a:t>Mały żołnierz</a:t>
            </a:r>
            <a:endParaRPr lang="pl-PL" sz="3200" dirty="0">
              <a:solidFill>
                <a:srgbClr val="00B050"/>
              </a:solidFill>
            </a:endParaRPr>
          </a:p>
        </p:txBody>
      </p:sp>
    </p:spTree>
  </p:cSld>
  <p:clrMapOvr>
    <a:masterClrMapping/>
  </p:clrMapOvr>
  <p:transition spd="slow">
    <p:wheel spokes="8"/>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ymbol zastępczy zawartości 3" descr="23621623_1474937705958324_6253591814687871254_n.jpg"/>
          <p:cNvPicPr>
            <a:picLocks noGrp="1" noChangeAspect="1"/>
          </p:cNvPicPr>
          <p:nvPr>
            <p:ph idx="1"/>
          </p:nvPr>
        </p:nvPicPr>
        <p:blipFill>
          <a:blip r:embed="rId2"/>
          <a:stretch>
            <a:fillRect/>
          </a:stretch>
        </p:blipFill>
        <p:spPr>
          <a:xfrm>
            <a:off x="1161542" y="1481138"/>
            <a:ext cx="6820916" cy="4525962"/>
          </a:xfrm>
        </p:spPr>
      </p:pic>
      <p:sp>
        <p:nvSpPr>
          <p:cNvPr id="3" name="Tytuł 2"/>
          <p:cNvSpPr>
            <a:spLocks noGrp="1"/>
          </p:cNvSpPr>
          <p:nvPr>
            <p:ph type="title"/>
          </p:nvPr>
        </p:nvSpPr>
        <p:spPr/>
        <p:txBody>
          <a:bodyPr/>
          <a:lstStyle/>
          <a:p>
            <a:endParaRPr lang="pl-PL"/>
          </a:p>
        </p:txBody>
      </p:sp>
    </p:spTree>
  </p:cSld>
  <p:clrMapOvr>
    <a:masterClrMapping/>
  </p:clrMapOvr>
  <p:transition spd="slow">
    <p:newsflash/>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ymbol zastępczy zawartości 3" descr="23473178_1474937445958350_5570492726804545546_n.jpg"/>
          <p:cNvPicPr>
            <a:picLocks noGrp="1" noChangeAspect="1"/>
          </p:cNvPicPr>
          <p:nvPr>
            <p:ph idx="1"/>
          </p:nvPr>
        </p:nvPicPr>
        <p:blipFill>
          <a:blip r:embed="rId2"/>
          <a:stretch>
            <a:fillRect/>
          </a:stretch>
        </p:blipFill>
        <p:spPr>
          <a:xfrm>
            <a:off x="1161542" y="1481138"/>
            <a:ext cx="6820916" cy="4525962"/>
          </a:xfrm>
        </p:spPr>
      </p:pic>
      <p:sp>
        <p:nvSpPr>
          <p:cNvPr id="3" name="Tytuł 2"/>
          <p:cNvSpPr>
            <a:spLocks noGrp="1"/>
          </p:cNvSpPr>
          <p:nvPr>
            <p:ph type="title"/>
          </p:nvPr>
        </p:nvSpPr>
        <p:spPr/>
        <p:txBody>
          <a:bodyPr>
            <a:normAutofit/>
          </a:bodyPr>
          <a:lstStyle/>
          <a:p>
            <a:pPr algn="ctr"/>
            <a:r>
              <a:rPr lang="pl-PL" sz="3200" dirty="0" smtClean="0">
                <a:solidFill>
                  <a:srgbClr val="00B050"/>
                </a:solidFill>
              </a:rPr>
              <a:t>Nauka resuscytacji krążeniowo - oddechowej</a:t>
            </a:r>
            <a:endParaRPr lang="pl-PL" sz="3200" dirty="0">
              <a:solidFill>
                <a:srgbClr val="00B050"/>
              </a:solidFill>
            </a:endParaRPr>
          </a:p>
        </p:txBody>
      </p:sp>
    </p:spTree>
  </p:cSld>
  <p:clrMapOvr>
    <a:masterClrMapping/>
  </p:clrMapOvr>
  <p:transition spd="slow">
    <p:split dir="in"/>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ymbol zastępczy zawartości 3" descr="23519385_1474936912625070_3157542297834145289_n.jpg"/>
          <p:cNvPicPr>
            <a:picLocks noGrp="1" noChangeAspect="1"/>
          </p:cNvPicPr>
          <p:nvPr>
            <p:ph idx="1"/>
          </p:nvPr>
        </p:nvPicPr>
        <p:blipFill>
          <a:blip r:embed="rId2"/>
          <a:stretch>
            <a:fillRect/>
          </a:stretch>
        </p:blipFill>
        <p:spPr>
          <a:xfrm>
            <a:off x="1161542" y="1481138"/>
            <a:ext cx="6820916" cy="4525962"/>
          </a:xfrm>
        </p:spPr>
      </p:pic>
      <p:sp>
        <p:nvSpPr>
          <p:cNvPr id="3" name="Tytuł 2"/>
          <p:cNvSpPr>
            <a:spLocks noGrp="1"/>
          </p:cNvSpPr>
          <p:nvPr>
            <p:ph type="title"/>
          </p:nvPr>
        </p:nvSpPr>
        <p:spPr/>
        <p:txBody>
          <a:bodyPr/>
          <a:lstStyle/>
          <a:p>
            <a:endParaRPr lang="pl-PL"/>
          </a:p>
        </p:txBody>
      </p:sp>
    </p:spTree>
  </p:cSld>
  <p:clrMapOvr>
    <a:masterClrMapping/>
  </p:clrMapOvr>
  <p:transition spd="slow">
    <p:wipe dir="d"/>
  </p:transition>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Hol">
  <a:themeElements>
    <a:clrScheme name="Hol">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Hol">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inorFont>
    </a:fontScheme>
    <a:fmtScheme name="Hol">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Motyw pakietu Office">
  <a:themeElements>
    <a:clrScheme name="Pakiet 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akiet 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Equity</Template>
  <TotalTime>379</TotalTime>
  <Words>340</Words>
  <Application>Microsoft Office PowerPoint</Application>
  <PresentationFormat>Pokaz na ekranie (4:3)</PresentationFormat>
  <Paragraphs>33</Paragraphs>
  <Slides>37</Slides>
  <Notes>0</Notes>
  <HiddenSlides>0</HiddenSlides>
  <MMClips>2</MMClips>
  <ScaleCrop>false</ScaleCrop>
  <HeadingPairs>
    <vt:vector size="4" baseType="variant">
      <vt:variant>
        <vt:lpstr>Motyw</vt:lpstr>
      </vt:variant>
      <vt:variant>
        <vt:i4>1</vt:i4>
      </vt:variant>
      <vt:variant>
        <vt:lpstr>Tytuły slajdów</vt:lpstr>
      </vt:variant>
      <vt:variant>
        <vt:i4>37</vt:i4>
      </vt:variant>
    </vt:vector>
  </HeadingPairs>
  <TitlesOfParts>
    <vt:vector size="38" baseType="lpstr">
      <vt:lpstr>Hol</vt:lpstr>
      <vt:lpstr>Przedszkole Niepubliczne „Jedyneczka”  w Ełku</vt:lpstr>
      <vt:lpstr>Prezentacja programu PowerPoint</vt:lpstr>
      <vt:lpstr>X Festiwal  Piosenki i Pieśni Patriotycznej</vt:lpstr>
      <vt:lpstr>Wizyta uczniów z  ZDZ Liceum Mundurowego</vt:lpstr>
      <vt:lpstr>Prezentacja programu PowerPoint</vt:lpstr>
      <vt:lpstr>Mały żołnierz</vt:lpstr>
      <vt:lpstr>Prezentacja programu PowerPoint</vt:lpstr>
      <vt:lpstr>Nauka resuscytacji krążeniowo - oddechowej</vt:lpstr>
      <vt:lpstr>Prezentacja programu PowerPoint</vt:lpstr>
      <vt:lpstr>Prezentacja programu PowerPoint</vt:lpstr>
      <vt:lpstr>Wspólne robienie kotylionów w narodowych barwach.</vt:lpstr>
      <vt:lpstr>11 listopada Dzień Niepodległości</vt:lpstr>
      <vt:lpstr>Prezentacja programu PowerPoint</vt:lpstr>
      <vt:lpstr>Prezentacja programu PowerPoint</vt:lpstr>
      <vt:lpstr>Prezentacja programu PowerPoint</vt:lpstr>
      <vt:lpstr>Prezentacja programu PowerPoint</vt:lpstr>
      <vt:lpstr>Prezentacja programu PowerPoint</vt:lpstr>
      <vt:lpstr>„Pocztówkowe przedszkole”</vt:lpstr>
      <vt:lpstr>Prezentacja programu PowerPoint</vt:lpstr>
      <vt:lpstr>Umieszczanie kartek pocztowych  na mapie Polski</vt:lpstr>
      <vt:lpstr>Prezentacja programu PowerPoint</vt:lpstr>
      <vt:lpstr>Wizyta  w Muzeum Historycznym  w Ełku</vt:lpstr>
      <vt:lpstr>Ełk – moje miasto</vt:lpstr>
      <vt:lpstr>Prezentacja programu PowerPoint</vt:lpstr>
      <vt:lpstr>Prezentacja programu PowerPoint</vt:lpstr>
      <vt:lpstr>Przegląd recytatorski „Rozkwitamy na wiosnę – dla Niepodległej”</vt:lpstr>
      <vt:lpstr>W przeglądzie wzięły udział Karolina Toczyłowska oraz Nikola Łoś</vt:lpstr>
      <vt:lpstr>    XII Przegląd Tańca     „Niepodległa na lata – wyrażona tańcem”</vt:lpstr>
      <vt:lpstr>Podczas XII Przeglądu Tańca nasze przedszkole miało za zadanie przygotować choreografię do wybranego utwóru z lat 40-tych.</vt:lpstr>
      <vt:lpstr>Przedszkolaki zatańczyły do wiązanki zakazanych piosenek „Teraz jest wojna” oraz „Siekiera, motyka”.</vt:lpstr>
      <vt:lpstr>Prezentacja programu PowerPoint</vt:lpstr>
      <vt:lpstr>Patriotyczna religia</vt:lpstr>
      <vt:lpstr>Prezentacja programu PowerPoint</vt:lpstr>
      <vt:lpstr>„Poczytaj mi duży przyjacielu”.</vt:lpstr>
      <vt:lpstr>Prezentacja programu PowerPoint</vt:lpstr>
      <vt:lpstr>Prezentacja programu PowerPoint</vt:lpstr>
      <vt:lpstr>Prezentacja programu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Przedszkole Niepubliczne „Jedyneczka”  w Ełku</dc:title>
  <dc:creator>Ania</dc:creator>
  <cp:lastModifiedBy>Admin</cp:lastModifiedBy>
  <cp:revision>35</cp:revision>
  <dcterms:created xsi:type="dcterms:W3CDTF">2018-04-26T16:45:10Z</dcterms:created>
  <dcterms:modified xsi:type="dcterms:W3CDTF">2018-06-06T13:09:22Z</dcterms:modified>
</cp:coreProperties>
</file>